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3" r:id="rId3"/>
    <p:sldId id="257" r:id="rId4"/>
    <p:sldId id="282" r:id="rId5"/>
    <p:sldId id="258" r:id="rId6"/>
    <p:sldId id="259" r:id="rId7"/>
    <p:sldId id="260" r:id="rId8"/>
    <p:sldId id="283" r:id="rId9"/>
    <p:sldId id="261" r:id="rId10"/>
    <p:sldId id="262" r:id="rId11"/>
    <p:sldId id="284" r:id="rId12"/>
    <p:sldId id="264" r:id="rId13"/>
    <p:sldId id="268" r:id="rId14"/>
    <p:sldId id="265" r:id="rId15"/>
    <p:sldId id="266" r:id="rId16"/>
    <p:sldId id="269" r:id="rId17"/>
    <p:sldId id="270" r:id="rId18"/>
    <p:sldId id="271" r:id="rId19"/>
    <p:sldId id="285" r:id="rId20"/>
    <p:sldId id="273" r:id="rId21"/>
    <p:sldId id="274" r:id="rId22"/>
    <p:sldId id="276" r:id="rId23"/>
    <p:sldId id="277" r:id="rId24"/>
    <p:sldId id="278" r:id="rId25"/>
    <p:sldId id="279" r:id="rId26"/>
    <p:sldId id="280" r:id="rId27"/>
    <p:sldId id="281" r:id="rId28"/>
    <p:sldId id="275" r:id="rId29"/>
    <p:sldId id="287" r:id="rId30"/>
    <p:sldId id="286" r:id="rId31"/>
    <p:sldId id="288" r:id="rId32"/>
    <p:sldId id="289" r:id="rId33"/>
    <p:sldId id="291" r:id="rId34"/>
    <p:sldId id="290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F6CFD"/>
    <a:srgbClr val="F37002"/>
    <a:srgbClr val="C800A4"/>
    <a:srgbClr val="FB15ED"/>
    <a:srgbClr val="FE961D"/>
    <a:srgbClr val="448BFA"/>
    <a:srgbClr val="A6A6A6"/>
    <a:srgbClr val="CFCFCF"/>
    <a:srgbClr val="F2F2F2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8" d="100"/>
          <a:sy n="68" d="100"/>
        </p:scale>
        <p:origin x="532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40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A35D3-DED7-4F77-854B-7004A61968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431D14-7D5D-45CF-BD7C-E01F4D545D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230A45-6FD0-422F-B8FA-92698CE28F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446632-2B39-42D8-AC6F-7413A7C26EF1}" type="datetimeFigureOut">
              <a:rPr lang="en-US" smtClean="0"/>
              <a:t>10/26/2017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8EC1A6-39EA-4312-A25F-0CD14114B7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BE1DE4-101B-4935-A9E0-F7CF31EDA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79D97-DECC-46BB-9754-8DC4D210BC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5636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9C2A17-DF3D-4D3C-B3B6-87E67ADBB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840F30-C64C-411A-BA66-2CE39D0D3B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FFB0F8-A973-4941-A1B6-CF1EE4BC74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446632-2B39-42D8-AC6F-7413A7C26EF1}" type="datetimeFigureOut">
              <a:rPr lang="en-US" smtClean="0"/>
              <a:t>10/26/2017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BA914E-1AEC-49F7-A9BD-D37B699C88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B69CB5-5D52-4BDE-99C0-6619720932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79D97-DECC-46BB-9754-8DC4D210BC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2166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A14526A-429E-45D1-B76A-564942D039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B91700-2943-46D0-818C-AFF44AC162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9990AF-8B8C-40A8-94EC-E1B2261C53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446632-2B39-42D8-AC6F-7413A7C26EF1}" type="datetimeFigureOut">
              <a:rPr lang="en-US" smtClean="0"/>
              <a:t>10/26/2017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0DD8BC-DE05-4B8D-AB6F-4597C89D45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58F8E4-1AC8-493E-B4E4-F66808485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79D97-DECC-46BB-9754-8DC4D210BC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107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96855D-75DB-44AB-A9DF-6E1B268D1C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8CE377-D2AF-4D60-A948-8A4DF271B7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5BE2AE-A349-409F-9143-FB66E74A7F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446632-2B39-42D8-AC6F-7413A7C26EF1}" type="datetimeFigureOut">
              <a:rPr lang="en-US" smtClean="0"/>
              <a:t>10/26/2017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EB657F-2722-432E-8D22-FEB48069CC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9496E7-C098-45DF-8D07-48C7EB40C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79D97-DECC-46BB-9754-8DC4D210BC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2139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243EB0-B1A0-4309-8585-FF77B14822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CCA2AB-5FF2-47A5-8960-514BA94122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133B23-A761-4CF7-A1E0-D8AE6EF285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446632-2B39-42D8-AC6F-7413A7C26EF1}" type="datetimeFigureOut">
              <a:rPr lang="en-US" smtClean="0"/>
              <a:t>10/26/2017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2A2301-4D7B-4579-A9A9-1BFDCB552C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5180B7-8D36-415C-A0AF-D771587C60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79D97-DECC-46BB-9754-8DC4D210BC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0741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EF4D4C-D044-40E9-9083-A0D1A00965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E1EEBB-A992-4AA5-81A1-9160F5BA37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B1A875-65E8-4054-B0ED-BD33325B46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BED861-9396-4A2D-B116-F4641F4179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446632-2B39-42D8-AC6F-7413A7C26EF1}" type="datetimeFigureOut">
              <a:rPr lang="en-US" smtClean="0"/>
              <a:t>10/26/2017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EDC8FC-C351-4D5F-BB77-C0926D4F06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88A6D7-B03C-407E-908D-78910F7BA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79D97-DECC-46BB-9754-8DC4D210BC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6845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F287DA-FB61-4B0A-907E-DEC751893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9025D8-7880-4E70-8DA8-7ACE3C685E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EE8295-DF66-4184-BE89-E56C873388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7CEE054-606D-41D6-863B-61747A53485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4E94AA6-1AD1-4B8F-9F55-5EEC57BCAF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63606BC-4993-4CAB-B5CD-C523AC3108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446632-2B39-42D8-AC6F-7413A7C26EF1}" type="datetimeFigureOut">
              <a:rPr lang="en-US" smtClean="0"/>
              <a:t>10/26/2017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3603654-2F62-413E-965F-D47080780F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7BAF506-A542-411B-8007-6DFE9BA624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79D97-DECC-46BB-9754-8DC4D210BC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8884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237D0-28F8-4E65-82E5-F8B8136D8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69649F-85F3-4502-885A-F82B28E9E7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446632-2B39-42D8-AC6F-7413A7C26EF1}" type="datetimeFigureOut">
              <a:rPr lang="en-US" smtClean="0"/>
              <a:t>10/26/2017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93CD10-4625-4699-89AF-3E43FD2D6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FAD818-E3C8-460D-B0B7-80B41E8F1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79D97-DECC-46BB-9754-8DC4D210BC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9796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562EFC9-9CAB-4FBD-AA4F-8379723EB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446632-2B39-42D8-AC6F-7413A7C26EF1}" type="datetimeFigureOut">
              <a:rPr lang="en-US" smtClean="0"/>
              <a:t>10/26/2017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34E357-229E-4BD1-ABF9-B168DB471D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ECC474-A54A-47DD-89CF-C4104961FC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79D97-DECC-46BB-9754-8DC4D210BC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7393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3F0C01-F909-4569-A1E8-CBA42CF94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2A65D8-B977-4095-A1E0-74702202DA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021ABC-FE43-42F1-9005-CA0A0A0D4D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C2796A-FFFB-45E8-A64B-C136023D95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446632-2B39-42D8-AC6F-7413A7C26EF1}" type="datetimeFigureOut">
              <a:rPr lang="en-US" smtClean="0"/>
              <a:t>10/26/2017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9C2777-A0BC-41D4-9B0F-8435AF1500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5BE667-4651-47B2-87C2-FCF45BF696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79D97-DECC-46BB-9754-8DC4D210BC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9838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A5729-67F8-4F57-8EED-B33EED5671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B41C609-14D1-43C8-986D-29670065C5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E533FE-AF4E-4879-9167-1FED3EC111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D0F49D-E178-4E1A-9404-050E5D1A1D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446632-2B39-42D8-AC6F-7413A7C26EF1}" type="datetimeFigureOut">
              <a:rPr lang="en-US" smtClean="0"/>
              <a:t>10/26/2017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97B1DF-63C5-40F8-82CE-F78EAAFC56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920F19-D1EA-49CF-BC5F-DEA7BA96C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79D97-DECC-46BB-9754-8DC4D210BC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9932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5F86B50-D83E-4620-81FB-D258C92508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7A615-0C04-4108-9EE1-24FBBD8E75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2E0562-266A-462C-8B53-957457B546A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446632-2B39-42D8-AC6F-7413A7C26EF1}" type="datetimeFigureOut">
              <a:rPr lang="en-US" smtClean="0"/>
              <a:t>10/26/2017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A0414D-BE4C-4E15-87B2-7229ED8DE2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113E21-A7D2-4205-AE34-543DD0DD4A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C79D97-DECC-46BB-9754-8DC4D210BC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1855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100000">
              <a:srgbClr val="CFCFCF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B7F4F36-2044-48E7-8472-185CEB0E13D2}"/>
              </a:ext>
            </a:extLst>
          </p:cNvPr>
          <p:cNvSpPr txBox="1"/>
          <p:nvPr/>
        </p:nvSpPr>
        <p:spPr>
          <a:xfrm>
            <a:off x="1715678" y="4347325"/>
            <a:ext cx="456320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n>
                  <a:solidFill>
                    <a:schemeClr val="bg2">
                      <a:lumMod val="50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CRAFTING</a:t>
            </a:r>
          </a:p>
          <a:p>
            <a:r>
              <a:rPr lang="en-US" sz="3200" dirty="0">
                <a:ln>
                  <a:solidFill>
                    <a:schemeClr val="bg2">
                      <a:lumMod val="50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WELL-DESIGNED SITES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26FCE0E-B2AB-4DBD-9008-EAC25F0CF951}"/>
              </a:ext>
            </a:extLst>
          </p:cNvPr>
          <p:cNvSpPr/>
          <p:nvPr/>
        </p:nvSpPr>
        <p:spPr>
          <a:xfrm>
            <a:off x="1489435" y="3810000"/>
            <a:ext cx="226243" cy="1836653"/>
          </a:xfrm>
          <a:prstGeom prst="rect">
            <a:avLst/>
          </a:prstGeom>
          <a:solidFill>
            <a:srgbClr val="CFCF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ABA5D16-43B1-4FE1-A47E-7299C2F09428}"/>
              </a:ext>
            </a:extLst>
          </p:cNvPr>
          <p:cNvSpPr txBox="1"/>
          <p:nvPr/>
        </p:nvSpPr>
        <p:spPr>
          <a:xfrm>
            <a:off x="1715678" y="5343004"/>
            <a:ext cx="482736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ln>
                  <a:solidFill>
                    <a:schemeClr val="bg2">
                      <a:lumMod val="50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Design for the front-end web dev in all of us</a:t>
            </a:r>
          </a:p>
        </p:txBody>
      </p:sp>
      <p:sp>
        <p:nvSpPr>
          <p:cNvPr id="33" name="Right Triangle 32">
            <a:extLst>
              <a:ext uri="{FF2B5EF4-FFF2-40B4-BE49-F238E27FC236}">
                <a16:creationId xmlns:a16="http://schemas.microsoft.com/office/drawing/2014/main" id="{F10501D0-E1E1-49F9-A6AB-1475EC6EC6CA}"/>
              </a:ext>
            </a:extLst>
          </p:cNvPr>
          <p:cNvSpPr/>
          <p:nvPr/>
        </p:nvSpPr>
        <p:spPr>
          <a:xfrm rot="10800000">
            <a:off x="10711990" y="0"/>
            <a:ext cx="1480010" cy="1480010"/>
          </a:xfrm>
          <a:prstGeom prst="rtTriangl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ight Triangle 33">
            <a:extLst>
              <a:ext uri="{FF2B5EF4-FFF2-40B4-BE49-F238E27FC236}">
                <a16:creationId xmlns:a16="http://schemas.microsoft.com/office/drawing/2014/main" id="{2A083ABF-80C6-4D4B-8C1F-BEEE18C0E379}"/>
              </a:ext>
            </a:extLst>
          </p:cNvPr>
          <p:cNvSpPr/>
          <p:nvPr/>
        </p:nvSpPr>
        <p:spPr>
          <a:xfrm rot="10800000">
            <a:off x="10994793" y="-2"/>
            <a:ext cx="1197206" cy="1197206"/>
          </a:xfrm>
          <a:prstGeom prst="rtTriangle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6994149-BFC3-4492-92B9-F1BF677287AE}"/>
              </a:ext>
            </a:extLst>
          </p:cNvPr>
          <p:cNvSpPr/>
          <p:nvPr/>
        </p:nvSpPr>
        <p:spPr>
          <a:xfrm rot="8100000">
            <a:off x="8615167" y="5929631"/>
            <a:ext cx="5905271" cy="297044"/>
          </a:xfrm>
          <a:prstGeom prst="rect">
            <a:avLst/>
          </a:prstGeom>
          <a:solidFill>
            <a:srgbClr val="A6A6A6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3D362A0-4872-4250-9C6D-BA200506F151}"/>
              </a:ext>
            </a:extLst>
          </p:cNvPr>
          <p:cNvSpPr/>
          <p:nvPr/>
        </p:nvSpPr>
        <p:spPr>
          <a:xfrm rot="8100000">
            <a:off x="8294299" y="5838281"/>
            <a:ext cx="5905271" cy="136653"/>
          </a:xfrm>
          <a:prstGeom prst="rect">
            <a:avLst/>
          </a:prstGeom>
          <a:solidFill>
            <a:srgbClr val="A6A6A6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B7F143A-8FEC-470B-BA4E-92387079DD65}"/>
              </a:ext>
            </a:extLst>
          </p:cNvPr>
          <p:cNvSpPr/>
          <p:nvPr/>
        </p:nvSpPr>
        <p:spPr>
          <a:xfrm rot="2700000">
            <a:off x="8294301" y="929844"/>
            <a:ext cx="5905271" cy="136653"/>
          </a:xfrm>
          <a:prstGeom prst="rect">
            <a:avLst/>
          </a:prstGeom>
          <a:solidFill>
            <a:srgbClr val="A6A6A6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5599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E12EF84-FC6E-4D67-8AEA-497CA8D60BFA}"/>
              </a:ext>
            </a:extLst>
          </p:cNvPr>
          <p:cNvSpPr txBox="1"/>
          <p:nvPr/>
        </p:nvSpPr>
        <p:spPr>
          <a:xfrm>
            <a:off x="3657600" y="1847656"/>
            <a:ext cx="458352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en-US" sz="2800" dirty="0"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Does this look good?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28FA1B-B674-40D8-8424-ECA4EDF12671}"/>
              </a:ext>
            </a:extLst>
          </p:cNvPr>
          <p:cNvSpPr txBox="1"/>
          <p:nvPr/>
        </p:nvSpPr>
        <p:spPr>
          <a:xfrm>
            <a:off x="3657600" y="2546810"/>
            <a:ext cx="458352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en-US" sz="2800" dirty="0"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Is this readable?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689129-76B4-4ACC-BCBF-62E10CB2DB59}"/>
              </a:ext>
            </a:extLst>
          </p:cNvPr>
          <p:cNvSpPr txBox="1"/>
          <p:nvPr/>
        </p:nvSpPr>
        <p:spPr>
          <a:xfrm>
            <a:off x="3657600" y="3245964"/>
            <a:ext cx="458352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en-US" sz="2800" dirty="0"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Is this organized?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7481CE0-2D0C-480C-A5CB-B3E46EDC56B0}"/>
              </a:ext>
            </a:extLst>
          </p:cNvPr>
          <p:cNvSpPr txBox="1"/>
          <p:nvPr/>
        </p:nvSpPr>
        <p:spPr>
          <a:xfrm>
            <a:off x="3187307" y="3945118"/>
            <a:ext cx="5524107" cy="954107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en-US" sz="2800" dirty="0"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Does the organization &amp; layout contribute to my message?</a:t>
            </a:r>
          </a:p>
        </p:txBody>
      </p:sp>
    </p:spTree>
    <p:extLst>
      <p:ext uri="{BB962C8B-B14F-4D97-AF65-F5344CB8AC3E}">
        <p14:creationId xmlns:p14="http://schemas.microsoft.com/office/powerpoint/2010/main" val="338342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DE6DEF1-C301-4F63-B4EA-3945FB190720}"/>
              </a:ext>
            </a:extLst>
          </p:cNvPr>
          <p:cNvSpPr txBox="1"/>
          <p:nvPr/>
        </p:nvSpPr>
        <p:spPr>
          <a:xfrm>
            <a:off x="1150070" y="1291474"/>
            <a:ext cx="458352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r>
              <a:rPr lang="en-US" sz="2800" dirty="0">
                <a:solidFill>
                  <a:schemeClr val="bg2">
                    <a:lumMod val="7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Self Introduction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421696-563B-4B1B-BC97-D2668145B130}"/>
              </a:ext>
            </a:extLst>
          </p:cNvPr>
          <p:cNvSpPr txBox="1"/>
          <p:nvPr/>
        </p:nvSpPr>
        <p:spPr>
          <a:xfrm>
            <a:off x="1150070" y="2078645"/>
            <a:ext cx="458352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r>
              <a:rPr lang="en-US" sz="2800" dirty="0">
                <a:solidFill>
                  <a:schemeClr val="bg2">
                    <a:lumMod val="7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Definition of Design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689104-D5A1-447E-81FC-D13B72833080}"/>
              </a:ext>
            </a:extLst>
          </p:cNvPr>
          <p:cNvSpPr txBox="1"/>
          <p:nvPr/>
        </p:nvSpPr>
        <p:spPr>
          <a:xfrm>
            <a:off x="1150070" y="2865816"/>
            <a:ext cx="458352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r>
              <a:rPr lang="en-US" sz="2800" dirty="0">
                <a:solidFill>
                  <a:schemeClr val="bg2">
                    <a:lumMod val="7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Why We Should Design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72E7F5-FB92-437D-8A59-8E67FD98D865}"/>
              </a:ext>
            </a:extLst>
          </p:cNvPr>
          <p:cNvSpPr txBox="1"/>
          <p:nvPr/>
        </p:nvSpPr>
        <p:spPr>
          <a:xfrm>
            <a:off x="1150070" y="3652987"/>
            <a:ext cx="458352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r>
              <a:rPr lang="en-US" sz="2800" dirty="0">
                <a:ln>
                  <a:solidFill>
                    <a:schemeClr val="bg2">
                      <a:lumMod val="50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Some Examples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3572FA-5560-4D67-B4D8-3285B72D9B04}"/>
              </a:ext>
            </a:extLst>
          </p:cNvPr>
          <p:cNvSpPr txBox="1"/>
          <p:nvPr/>
        </p:nvSpPr>
        <p:spPr>
          <a:xfrm>
            <a:off x="1150070" y="4440158"/>
            <a:ext cx="458352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r>
              <a:rPr lang="en-US" sz="2800" dirty="0">
                <a:solidFill>
                  <a:schemeClr val="bg2">
                    <a:lumMod val="7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What Makes Good Design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FCA379-2CD6-4CD1-8945-171211EE11A2}"/>
              </a:ext>
            </a:extLst>
          </p:cNvPr>
          <p:cNvSpPr txBox="1"/>
          <p:nvPr/>
        </p:nvSpPr>
        <p:spPr>
          <a:xfrm>
            <a:off x="1150070" y="5227329"/>
            <a:ext cx="458352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r>
              <a:rPr lang="en-US" sz="2800" dirty="0">
                <a:solidFill>
                  <a:schemeClr val="bg2">
                    <a:lumMod val="7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How To Start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12FF2F6-5564-4A32-8D34-A234C04051BA}"/>
              </a:ext>
            </a:extLst>
          </p:cNvPr>
          <p:cNvSpPr/>
          <p:nvPr/>
        </p:nvSpPr>
        <p:spPr>
          <a:xfrm>
            <a:off x="895546" y="1421928"/>
            <a:ext cx="169680" cy="4215301"/>
          </a:xfrm>
          <a:prstGeom prst="rect">
            <a:avLst/>
          </a:prstGeom>
          <a:solidFill>
            <a:srgbClr val="CFCF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86FA5CD-9F4A-4DCD-B8AD-C86DD9863C7E}"/>
              </a:ext>
            </a:extLst>
          </p:cNvPr>
          <p:cNvCxnSpPr>
            <a:cxnSpLocks/>
          </p:cNvCxnSpPr>
          <p:nvPr/>
        </p:nvCxnSpPr>
        <p:spPr>
          <a:xfrm>
            <a:off x="1244338" y="4162106"/>
            <a:ext cx="2790334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74717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i.gyazo.com/414bc410d35acb1b2e7e85c5d8298349.png">
            <a:extLst>
              <a:ext uri="{FF2B5EF4-FFF2-40B4-BE49-F238E27FC236}">
                <a16:creationId xmlns:a16="http://schemas.microsoft.com/office/drawing/2014/main" id="{F11F8834-D6CE-4E3F-BE3D-775F2C0979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58"/>
          <a:stretch/>
        </p:blipFill>
        <p:spPr bwMode="auto">
          <a:xfrm>
            <a:off x="9427" y="169679"/>
            <a:ext cx="12166729" cy="6344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44995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i.gyazo.com/414bc410d35acb1b2e7e85c5d8298349.png">
            <a:extLst>
              <a:ext uri="{FF2B5EF4-FFF2-40B4-BE49-F238E27FC236}">
                <a16:creationId xmlns:a16="http://schemas.microsoft.com/office/drawing/2014/main" id="{B8012897-A6E9-4FB2-8937-5F72FCCF7C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58"/>
          <a:stretch/>
        </p:blipFill>
        <p:spPr bwMode="auto">
          <a:xfrm>
            <a:off x="397707" y="1249467"/>
            <a:ext cx="7690492" cy="401014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7F091A9-DACD-449D-B9EB-BB22DC92A571}"/>
              </a:ext>
            </a:extLst>
          </p:cNvPr>
          <p:cNvSpPr txBox="1"/>
          <p:nvPr/>
        </p:nvSpPr>
        <p:spPr>
          <a:xfrm>
            <a:off x="8534922" y="1447990"/>
            <a:ext cx="2984632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Clashing colors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78C51E5-CE80-4F90-BBA7-871781F035A4}"/>
              </a:ext>
            </a:extLst>
          </p:cNvPr>
          <p:cNvSpPr txBox="1"/>
          <p:nvPr/>
        </p:nvSpPr>
        <p:spPr>
          <a:xfrm>
            <a:off x="8542516" y="1933502"/>
            <a:ext cx="2984632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Uses default headers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020C134-201F-46D4-83A6-DFD6A00C28FA}"/>
              </a:ext>
            </a:extLst>
          </p:cNvPr>
          <p:cNvSpPr txBox="1"/>
          <p:nvPr/>
        </p:nvSpPr>
        <p:spPr>
          <a:xfrm>
            <a:off x="8550111" y="2419014"/>
            <a:ext cx="2984632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No indentations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C09EFE-BDE5-486C-B81F-ECF1E0628D6B}"/>
              </a:ext>
            </a:extLst>
          </p:cNvPr>
          <p:cNvSpPr txBox="1"/>
          <p:nvPr/>
        </p:nvSpPr>
        <p:spPr>
          <a:xfrm>
            <a:off x="8550111" y="2905597"/>
            <a:ext cx="2984632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Solid white background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B8DCD2E-7C90-4807-B995-EB76D4B4541B}"/>
              </a:ext>
            </a:extLst>
          </p:cNvPr>
          <p:cNvSpPr txBox="1"/>
          <p:nvPr/>
        </p:nvSpPr>
        <p:spPr>
          <a:xfrm>
            <a:off x="8550111" y="3392180"/>
            <a:ext cx="2984632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Solid black text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9B1DAE6-DE0D-4A2D-B3D2-84B9E78BEB2B}"/>
              </a:ext>
            </a:extLst>
          </p:cNvPr>
          <p:cNvSpPr txBox="1"/>
          <p:nvPr/>
        </p:nvSpPr>
        <p:spPr>
          <a:xfrm>
            <a:off x="8550111" y="3878763"/>
            <a:ext cx="2984632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Small self-portrait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E33B93F-6D44-4698-809A-D865425B0F23}"/>
              </a:ext>
            </a:extLst>
          </p:cNvPr>
          <p:cNvSpPr txBox="1"/>
          <p:nvPr/>
        </p:nvSpPr>
        <p:spPr>
          <a:xfrm>
            <a:off x="8534922" y="4859500"/>
            <a:ext cx="2984632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Very empty overall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E422337-C576-4345-BF5C-C64B213300E0}"/>
              </a:ext>
            </a:extLst>
          </p:cNvPr>
          <p:cNvSpPr txBox="1"/>
          <p:nvPr/>
        </p:nvSpPr>
        <p:spPr>
          <a:xfrm>
            <a:off x="8550111" y="726247"/>
            <a:ext cx="2969443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en-US" sz="2800" dirty="0">
                <a:ln>
                  <a:solidFill>
                    <a:schemeClr val="bg2">
                      <a:lumMod val="50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What’s Wrong?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5519DFF-AA2F-47C0-B0FA-38F0C8475EAC}"/>
              </a:ext>
            </a:extLst>
          </p:cNvPr>
          <p:cNvCxnSpPr>
            <a:cxnSpLocks/>
          </p:cNvCxnSpPr>
          <p:nvPr/>
        </p:nvCxnSpPr>
        <p:spPr>
          <a:xfrm>
            <a:off x="8720959" y="712419"/>
            <a:ext cx="0" cy="527621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904AB77-B4FE-4EEF-8CE3-DEA109680C10}"/>
              </a:ext>
            </a:extLst>
          </p:cNvPr>
          <p:cNvCxnSpPr>
            <a:cxnSpLocks/>
          </p:cNvCxnSpPr>
          <p:nvPr/>
        </p:nvCxnSpPr>
        <p:spPr>
          <a:xfrm>
            <a:off x="11343183" y="712419"/>
            <a:ext cx="0" cy="527621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5374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1" grpId="0"/>
      <p:bldP spid="12" grpId="0"/>
      <p:bldP spid="13" grpId="0"/>
      <p:bldP spid="14" grpId="0"/>
      <p:bldP spid="1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i.gyazo.com/1a4083fe5ecb2dc256c654cc11552c8c.png">
            <a:extLst>
              <a:ext uri="{FF2B5EF4-FFF2-40B4-BE49-F238E27FC236}">
                <a16:creationId xmlns:a16="http://schemas.microsoft.com/office/drawing/2014/main" id="{B81E6610-BF8D-4FAD-A3AC-C0EAFCAE4C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6"/>
          <a:stretch/>
        </p:blipFill>
        <p:spPr bwMode="auto">
          <a:xfrm>
            <a:off x="169683" y="545401"/>
            <a:ext cx="11849492" cy="5842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8359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i.gyazo.com/787c1f2276d0100987b8fdbc6ef567d4.png">
            <a:extLst>
              <a:ext uri="{FF2B5EF4-FFF2-40B4-BE49-F238E27FC236}">
                <a16:creationId xmlns:a16="http://schemas.microsoft.com/office/drawing/2014/main" id="{58A2BD19-B0A2-4D6C-9FCA-4A779BFF00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7" y="754141"/>
            <a:ext cx="12195360" cy="5344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92692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1AFBFE3-1C9A-4D60-9A3C-0AE72F848D70}"/>
              </a:ext>
            </a:extLst>
          </p:cNvPr>
          <p:cNvSpPr txBox="1"/>
          <p:nvPr/>
        </p:nvSpPr>
        <p:spPr>
          <a:xfrm>
            <a:off x="8550111" y="726247"/>
            <a:ext cx="2969443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en-US" sz="2800" dirty="0">
                <a:ln>
                  <a:solidFill>
                    <a:schemeClr val="bg2">
                      <a:lumMod val="50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What’s Wrong?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E33B93F-6D44-4698-809A-D865425B0F23}"/>
              </a:ext>
            </a:extLst>
          </p:cNvPr>
          <p:cNvSpPr txBox="1"/>
          <p:nvPr/>
        </p:nvSpPr>
        <p:spPr>
          <a:xfrm>
            <a:off x="8534922" y="1455694"/>
            <a:ext cx="2984632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You know what’s wrong</a:t>
            </a:r>
          </a:p>
        </p:txBody>
      </p:sp>
      <p:pic>
        <p:nvPicPr>
          <p:cNvPr id="16" name="Picture 2" descr="https://i.gyazo.com/1a4083fe5ecb2dc256c654cc11552c8c.png">
            <a:extLst>
              <a:ext uri="{FF2B5EF4-FFF2-40B4-BE49-F238E27FC236}">
                <a16:creationId xmlns:a16="http://schemas.microsoft.com/office/drawing/2014/main" id="{720FEA13-2969-436A-8C4C-5A23E7E021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6"/>
          <a:stretch/>
        </p:blipFill>
        <p:spPr bwMode="auto">
          <a:xfrm>
            <a:off x="1399043" y="721846"/>
            <a:ext cx="5774151" cy="284688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17" name="Picture 2" descr="https://i.gyazo.com/787c1f2276d0100987b8fdbc6ef567d4.png">
            <a:extLst>
              <a:ext uri="{FF2B5EF4-FFF2-40B4-BE49-F238E27FC236}">
                <a16:creationId xmlns:a16="http://schemas.microsoft.com/office/drawing/2014/main" id="{941631A1-F024-49ED-BB92-5F13B6720C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9043" y="3904736"/>
            <a:ext cx="5743437" cy="251724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35A30B9-88B7-4886-AB99-E3B1262A5447}"/>
              </a:ext>
            </a:extLst>
          </p:cNvPr>
          <p:cNvCxnSpPr>
            <a:cxnSpLocks/>
          </p:cNvCxnSpPr>
          <p:nvPr/>
        </p:nvCxnSpPr>
        <p:spPr>
          <a:xfrm>
            <a:off x="8720959" y="712419"/>
            <a:ext cx="0" cy="527621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B509242-2A8B-4A4C-809E-3192BBE8B6EB}"/>
              </a:ext>
            </a:extLst>
          </p:cNvPr>
          <p:cNvCxnSpPr>
            <a:cxnSpLocks/>
          </p:cNvCxnSpPr>
          <p:nvPr/>
        </p:nvCxnSpPr>
        <p:spPr>
          <a:xfrm>
            <a:off x="11343183" y="712419"/>
            <a:ext cx="0" cy="527621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7550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s://i.gyazo.com/09546c28e77eaf347c0610b9cb0b768b.png">
            <a:extLst>
              <a:ext uri="{FF2B5EF4-FFF2-40B4-BE49-F238E27FC236}">
                <a16:creationId xmlns:a16="http://schemas.microsoft.com/office/drawing/2014/main" id="{37B252CB-07F1-4B14-9A45-654E04B585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6375"/>
            <a:ext cx="12192000" cy="6445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92968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https://i.gyazo.com/87ecac154654eb0d12b73c9e39f24e73.png">
            <a:extLst>
              <a:ext uri="{FF2B5EF4-FFF2-40B4-BE49-F238E27FC236}">
                <a16:creationId xmlns:a16="http://schemas.microsoft.com/office/drawing/2014/main" id="{EB7BA31A-94F0-4893-9B2B-88D64A0420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924"/>
          <a:stretch/>
        </p:blipFill>
        <p:spPr bwMode="auto">
          <a:xfrm>
            <a:off x="56562" y="54298"/>
            <a:ext cx="6863876" cy="3317925"/>
          </a:xfrm>
          <a:prstGeom prst="rect">
            <a:avLst/>
          </a:prstGeom>
          <a:noFill/>
          <a:ln w="38100">
            <a:solidFill>
              <a:schemeClr val="tx1">
                <a:lumMod val="65000"/>
                <a:lumOff val="3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https://i.gyazo.com/45eed54d456658c6056b4cc8625f87c9.png">
            <a:extLst>
              <a:ext uri="{FF2B5EF4-FFF2-40B4-BE49-F238E27FC236}">
                <a16:creationId xmlns:a16="http://schemas.microsoft.com/office/drawing/2014/main" id="{E70CC26A-92EC-4322-BF60-794B34436B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9676"/>
          <a:stretch/>
        </p:blipFill>
        <p:spPr bwMode="auto">
          <a:xfrm>
            <a:off x="56563" y="3487916"/>
            <a:ext cx="6863875" cy="3327662"/>
          </a:xfrm>
          <a:prstGeom prst="rect">
            <a:avLst/>
          </a:prstGeom>
          <a:noFill/>
          <a:ln w="38100">
            <a:solidFill>
              <a:schemeClr val="tx1">
                <a:lumMod val="65000"/>
                <a:lumOff val="3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https://i.gyazo.com/63bed59898924472db80a26fa0f0f89e.png">
            <a:extLst>
              <a:ext uri="{FF2B5EF4-FFF2-40B4-BE49-F238E27FC236}">
                <a16:creationId xmlns:a16="http://schemas.microsoft.com/office/drawing/2014/main" id="{E08EF22D-CE3E-4490-AABE-B8BA6AC56B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333"/>
          <a:stretch/>
        </p:blipFill>
        <p:spPr bwMode="auto">
          <a:xfrm>
            <a:off x="7055749" y="999241"/>
            <a:ext cx="5079689" cy="4978811"/>
          </a:xfrm>
          <a:prstGeom prst="rect">
            <a:avLst/>
          </a:prstGeom>
          <a:noFill/>
          <a:ln w="38100">
            <a:solidFill>
              <a:schemeClr val="tx1">
                <a:lumMod val="65000"/>
                <a:lumOff val="3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87936CB-B36B-44C9-8566-D6F2EB08CE57}"/>
              </a:ext>
            </a:extLst>
          </p:cNvPr>
          <p:cNvSpPr txBox="1"/>
          <p:nvPr/>
        </p:nvSpPr>
        <p:spPr>
          <a:xfrm>
            <a:off x="7033560" y="6084125"/>
            <a:ext cx="252588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Credits</a:t>
            </a:r>
          </a:p>
          <a:p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https://simon.works/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4ADB8A5-D7BD-4696-BCA3-64442DCFCCAA}"/>
              </a:ext>
            </a:extLst>
          </p:cNvPr>
          <p:cNvCxnSpPr/>
          <p:nvPr/>
        </p:nvCxnSpPr>
        <p:spPr>
          <a:xfrm>
            <a:off x="7033560" y="6093552"/>
            <a:ext cx="0" cy="707886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80899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DE6DEF1-C301-4F63-B4EA-3945FB190720}"/>
              </a:ext>
            </a:extLst>
          </p:cNvPr>
          <p:cNvSpPr txBox="1"/>
          <p:nvPr/>
        </p:nvSpPr>
        <p:spPr>
          <a:xfrm>
            <a:off x="1150070" y="1291474"/>
            <a:ext cx="458352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r>
              <a:rPr lang="en-US" sz="2800" dirty="0">
                <a:solidFill>
                  <a:schemeClr val="bg2">
                    <a:lumMod val="7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Self Introduction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421696-563B-4B1B-BC97-D2668145B130}"/>
              </a:ext>
            </a:extLst>
          </p:cNvPr>
          <p:cNvSpPr txBox="1"/>
          <p:nvPr/>
        </p:nvSpPr>
        <p:spPr>
          <a:xfrm>
            <a:off x="1150070" y="2078645"/>
            <a:ext cx="458352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r>
              <a:rPr lang="en-US" sz="2800" dirty="0">
                <a:solidFill>
                  <a:schemeClr val="bg2">
                    <a:lumMod val="7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Definition of Design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689104-D5A1-447E-81FC-D13B72833080}"/>
              </a:ext>
            </a:extLst>
          </p:cNvPr>
          <p:cNvSpPr txBox="1"/>
          <p:nvPr/>
        </p:nvSpPr>
        <p:spPr>
          <a:xfrm>
            <a:off x="1150070" y="2865816"/>
            <a:ext cx="458352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r>
              <a:rPr lang="en-US" sz="2800" dirty="0">
                <a:solidFill>
                  <a:schemeClr val="bg2">
                    <a:lumMod val="7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Why We Should Design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72E7F5-FB92-437D-8A59-8E67FD98D865}"/>
              </a:ext>
            </a:extLst>
          </p:cNvPr>
          <p:cNvSpPr txBox="1"/>
          <p:nvPr/>
        </p:nvSpPr>
        <p:spPr>
          <a:xfrm>
            <a:off x="1150070" y="3652987"/>
            <a:ext cx="458352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r>
              <a:rPr lang="en-US" sz="2800" dirty="0">
                <a:solidFill>
                  <a:schemeClr val="bg2">
                    <a:lumMod val="7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Some Examples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3572FA-5560-4D67-B4D8-3285B72D9B04}"/>
              </a:ext>
            </a:extLst>
          </p:cNvPr>
          <p:cNvSpPr txBox="1"/>
          <p:nvPr/>
        </p:nvSpPr>
        <p:spPr>
          <a:xfrm>
            <a:off x="1150070" y="4440158"/>
            <a:ext cx="458352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r>
              <a:rPr lang="en-US" sz="2800" dirty="0">
                <a:ln>
                  <a:solidFill>
                    <a:schemeClr val="bg2">
                      <a:lumMod val="50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What Makes Good Design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FCA379-2CD6-4CD1-8945-171211EE11A2}"/>
              </a:ext>
            </a:extLst>
          </p:cNvPr>
          <p:cNvSpPr txBox="1"/>
          <p:nvPr/>
        </p:nvSpPr>
        <p:spPr>
          <a:xfrm>
            <a:off x="1150070" y="5227329"/>
            <a:ext cx="458352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r>
              <a:rPr lang="en-US" sz="2800" dirty="0">
                <a:solidFill>
                  <a:schemeClr val="bg2">
                    <a:lumMod val="7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How To Start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12FF2F6-5564-4A32-8D34-A234C04051BA}"/>
              </a:ext>
            </a:extLst>
          </p:cNvPr>
          <p:cNvSpPr/>
          <p:nvPr/>
        </p:nvSpPr>
        <p:spPr>
          <a:xfrm>
            <a:off x="895546" y="1421928"/>
            <a:ext cx="169680" cy="4215301"/>
          </a:xfrm>
          <a:prstGeom prst="rect">
            <a:avLst/>
          </a:prstGeom>
          <a:solidFill>
            <a:srgbClr val="CFCF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86FA5CD-9F4A-4DCD-B8AD-C86DD9863C7E}"/>
              </a:ext>
            </a:extLst>
          </p:cNvPr>
          <p:cNvCxnSpPr>
            <a:cxnSpLocks/>
          </p:cNvCxnSpPr>
          <p:nvPr/>
        </p:nvCxnSpPr>
        <p:spPr>
          <a:xfrm>
            <a:off x="1244338" y="4977690"/>
            <a:ext cx="4489254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42335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DE6DEF1-C301-4F63-B4EA-3945FB190720}"/>
              </a:ext>
            </a:extLst>
          </p:cNvPr>
          <p:cNvSpPr txBox="1"/>
          <p:nvPr/>
        </p:nvSpPr>
        <p:spPr>
          <a:xfrm>
            <a:off x="1150070" y="1291474"/>
            <a:ext cx="458352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r>
              <a:rPr lang="en-US" sz="2800" dirty="0">
                <a:ln>
                  <a:solidFill>
                    <a:schemeClr val="bg2">
                      <a:lumMod val="50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Self Introduction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421696-563B-4B1B-BC97-D2668145B130}"/>
              </a:ext>
            </a:extLst>
          </p:cNvPr>
          <p:cNvSpPr txBox="1"/>
          <p:nvPr/>
        </p:nvSpPr>
        <p:spPr>
          <a:xfrm>
            <a:off x="1150070" y="2078645"/>
            <a:ext cx="458352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r>
              <a:rPr lang="en-US" sz="2800" dirty="0">
                <a:solidFill>
                  <a:schemeClr val="bg2">
                    <a:lumMod val="7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Definition of Design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689104-D5A1-447E-81FC-D13B72833080}"/>
              </a:ext>
            </a:extLst>
          </p:cNvPr>
          <p:cNvSpPr txBox="1"/>
          <p:nvPr/>
        </p:nvSpPr>
        <p:spPr>
          <a:xfrm>
            <a:off x="1150070" y="2865816"/>
            <a:ext cx="458352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r>
              <a:rPr lang="en-US" sz="2800" dirty="0">
                <a:solidFill>
                  <a:schemeClr val="bg2">
                    <a:lumMod val="7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Why We Should Design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72E7F5-FB92-437D-8A59-8E67FD98D865}"/>
              </a:ext>
            </a:extLst>
          </p:cNvPr>
          <p:cNvSpPr txBox="1"/>
          <p:nvPr/>
        </p:nvSpPr>
        <p:spPr>
          <a:xfrm>
            <a:off x="1150070" y="3652987"/>
            <a:ext cx="458352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r>
              <a:rPr lang="en-US" sz="2800" dirty="0">
                <a:solidFill>
                  <a:schemeClr val="bg2">
                    <a:lumMod val="7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Some Examples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3572FA-5560-4D67-B4D8-3285B72D9B04}"/>
              </a:ext>
            </a:extLst>
          </p:cNvPr>
          <p:cNvSpPr txBox="1"/>
          <p:nvPr/>
        </p:nvSpPr>
        <p:spPr>
          <a:xfrm>
            <a:off x="1150070" y="4440158"/>
            <a:ext cx="458352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r>
              <a:rPr lang="en-US" sz="2800" dirty="0">
                <a:solidFill>
                  <a:schemeClr val="bg2">
                    <a:lumMod val="7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What Makes Good Design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FCA379-2CD6-4CD1-8945-171211EE11A2}"/>
              </a:ext>
            </a:extLst>
          </p:cNvPr>
          <p:cNvSpPr txBox="1"/>
          <p:nvPr/>
        </p:nvSpPr>
        <p:spPr>
          <a:xfrm>
            <a:off x="1150070" y="5227329"/>
            <a:ext cx="458352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r>
              <a:rPr lang="en-US" sz="2800" dirty="0">
                <a:solidFill>
                  <a:schemeClr val="bg2">
                    <a:lumMod val="7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How To Start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12FF2F6-5564-4A32-8D34-A234C04051BA}"/>
              </a:ext>
            </a:extLst>
          </p:cNvPr>
          <p:cNvSpPr/>
          <p:nvPr/>
        </p:nvSpPr>
        <p:spPr>
          <a:xfrm>
            <a:off x="895546" y="1421928"/>
            <a:ext cx="169680" cy="4215301"/>
          </a:xfrm>
          <a:prstGeom prst="rect">
            <a:avLst/>
          </a:prstGeom>
          <a:solidFill>
            <a:srgbClr val="CFCF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86FA5CD-9F4A-4DCD-B8AD-C86DD9863C7E}"/>
              </a:ext>
            </a:extLst>
          </p:cNvPr>
          <p:cNvCxnSpPr>
            <a:cxnSpLocks/>
          </p:cNvCxnSpPr>
          <p:nvPr/>
        </p:nvCxnSpPr>
        <p:spPr>
          <a:xfrm>
            <a:off x="1244338" y="1767560"/>
            <a:ext cx="3026005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13447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Image result for cheat sheet handwritten">
            <a:extLst>
              <a:ext uri="{FF2B5EF4-FFF2-40B4-BE49-F238E27FC236}">
                <a16:creationId xmlns:a16="http://schemas.microsoft.com/office/drawing/2014/main" id="{AFA8638E-EDD7-420E-AA12-3283276E0E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448310"/>
            <a:ext cx="8890000" cy="59118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4350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D51CE48-6EF0-4390-9BFF-63FDF3489119}"/>
              </a:ext>
            </a:extLst>
          </p:cNvPr>
          <p:cNvSpPr txBox="1"/>
          <p:nvPr/>
        </p:nvSpPr>
        <p:spPr>
          <a:xfrm>
            <a:off x="2799761" y="1979315"/>
            <a:ext cx="64856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n>
                  <a:solidFill>
                    <a:schemeClr val="bg2">
                      <a:lumMod val="50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Quantity does not imply Quality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69EC30-8437-4160-B3AB-6316558A8EF3}"/>
              </a:ext>
            </a:extLst>
          </p:cNvPr>
          <p:cNvSpPr txBox="1"/>
          <p:nvPr/>
        </p:nvSpPr>
        <p:spPr>
          <a:xfrm>
            <a:off x="3291784" y="2741108"/>
            <a:ext cx="2609394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r>
              <a:rPr lang="en-US" sz="2400" dirty="0"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Less is more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13AB8E-CF29-4A89-8C80-BAD884B7BBE1}"/>
              </a:ext>
            </a:extLst>
          </p:cNvPr>
          <p:cNvSpPr txBox="1"/>
          <p:nvPr/>
        </p:nvSpPr>
        <p:spPr>
          <a:xfrm>
            <a:off x="3197516" y="3355785"/>
            <a:ext cx="4645584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r>
              <a:rPr lang="en-US" sz="2400" dirty="0"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“Is this relevant to my website?”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3CF9F7-3E62-47AD-A001-EC3739E9BFD8}"/>
              </a:ext>
            </a:extLst>
          </p:cNvPr>
          <p:cNvSpPr txBox="1"/>
          <p:nvPr/>
        </p:nvSpPr>
        <p:spPr>
          <a:xfrm>
            <a:off x="3291784" y="3970462"/>
            <a:ext cx="4645584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r>
              <a:rPr lang="en-US" sz="2400" dirty="0"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Inform, don’t brag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36EBCEC-D008-43CC-BD2E-95B2FE9E8688}"/>
              </a:ext>
            </a:extLst>
          </p:cNvPr>
          <p:cNvSpPr/>
          <p:nvPr/>
        </p:nvSpPr>
        <p:spPr>
          <a:xfrm>
            <a:off x="2960015" y="2630077"/>
            <a:ext cx="113121" cy="1706253"/>
          </a:xfrm>
          <a:prstGeom prst="rect">
            <a:avLst/>
          </a:prstGeom>
          <a:solidFill>
            <a:srgbClr val="CFCF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265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0" name="Picture 4" descr="Related image">
            <a:extLst>
              <a:ext uri="{FF2B5EF4-FFF2-40B4-BE49-F238E27FC236}">
                <a16:creationId xmlns:a16="http://schemas.microsoft.com/office/drawing/2014/main" id="{F95C1A03-B5A7-46AC-AE19-FB32CDBD83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1588" y="0"/>
            <a:ext cx="45688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Image result for bill gates">
            <a:extLst>
              <a:ext uri="{FF2B5EF4-FFF2-40B4-BE49-F238E27FC236}">
                <a16:creationId xmlns:a16="http://schemas.microsoft.com/office/drawing/2014/main" id="{E7388746-4A63-4D13-B00C-193B0C9E5F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750" b="17417"/>
          <a:stretch/>
        </p:blipFill>
        <p:spPr bwMode="auto">
          <a:xfrm rot="984039">
            <a:off x="4778201" y="241655"/>
            <a:ext cx="2099020" cy="2687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2237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0" name="Picture 4" descr="Related image">
            <a:extLst>
              <a:ext uri="{FF2B5EF4-FFF2-40B4-BE49-F238E27FC236}">
                <a16:creationId xmlns:a16="http://schemas.microsoft.com/office/drawing/2014/main" id="{F95C1A03-B5A7-46AC-AE19-FB32CDBD83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241" y="0"/>
            <a:ext cx="45688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Image result for bill gates">
            <a:extLst>
              <a:ext uri="{FF2B5EF4-FFF2-40B4-BE49-F238E27FC236}">
                <a16:creationId xmlns:a16="http://schemas.microsoft.com/office/drawing/2014/main" id="{E7388746-4A63-4D13-B00C-193B0C9E5F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750" b="17417"/>
          <a:stretch/>
        </p:blipFill>
        <p:spPr bwMode="auto">
          <a:xfrm rot="984039">
            <a:off x="1965854" y="241655"/>
            <a:ext cx="2099020" cy="2687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 descr="Image result for cupcake pan">
            <a:extLst>
              <a:ext uri="{FF2B5EF4-FFF2-40B4-BE49-F238E27FC236}">
                <a16:creationId xmlns:a16="http://schemas.microsoft.com/office/drawing/2014/main" id="{A4A7D34A-4374-4E49-9AD7-3D37157A7E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4882" y="1698529"/>
            <a:ext cx="5294851" cy="3914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23494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Image result for overflowing cupcake batter into tin">
            <a:extLst>
              <a:ext uri="{FF2B5EF4-FFF2-40B4-BE49-F238E27FC236}">
                <a16:creationId xmlns:a16="http://schemas.microsoft.com/office/drawing/2014/main" id="{C1EF8DE9-7C39-46A4-BD9A-8215D3EA5E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4319" y="363854"/>
            <a:ext cx="9008533" cy="59963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&quot;Not Allowed&quot; Symbol 3">
            <a:extLst>
              <a:ext uri="{FF2B5EF4-FFF2-40B4-BE49-F238E27FC236}">
                <a16:creationId xmlns:a16="http://schemas.microsoft.com/office/drawing/2014/main" id="{0FBA3606-044F-481B-AC31-25BB982EC666}"/>
              </a:ext>
            </a:extLst>
          </p:cNvPr>
          <p:cNvSpPr/>
          <p:nvPr/>
        </p:nvSpPr>
        <p:spPr>
          <a:xfrm>
            <a:off x="2792161" y="162144"/>
            <a:ext cx="6512847" cy="6512847"/>
          </a:xfrm>
          <a:prstGeom prst="noSmoking">
            <a:avLst>
              <a:gd name="adj" fmla="val 10657"/>
            </a:avLst>
          </a:prstGeom>
          <a:solidFill>
            <a:srgbClr val="C00000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4824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0" name="Picture 4" descr="Related image">
            <a:extLst>
              <a:ext uri="{FF2B5EF4-FFF2-40B4-BE49-F238E27FC236}">
                <a16:creationId xmlns:a16="http://schemas.microsoft.com/office/drawing/2014/main" id="{F95C1A03-B5A7-46AC-AE19-FB32CDBD83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241" y="0"/>
            <a:ext cx="45688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Image result for bill gates">
            <a:extLst>
              <a:ext uri="{FF2B5EF4-FFF2-40B4-BE49-F238E27FC236}">
                <a16:creationId xmlns:a16="http://schemas.microsoft.com/office/drawing/2014/main" id="{E7388746-4A63-4D13-B00C-193B0C9E5F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750" b="17417"/>
          <a:stretch/>
        </p:blipFill>
        <p:spPr bwMode="auto">
          <a:xfrm rot="984039">
            <a:off x="1965854" y="241655"/>
            <a:ext cx="2099020" cy="2687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2" name="Picture 2" descr="Image result for andrew carnegie">
            <a:extLst>
              <a:ext uri="{FF2B5EF4-FFF2-40B4-BE49-F238E27FC236}">
                <a16:creationId xmlns:a16="http://schemas.microsoft.com/office/drawing/2014/main" id="{C4D6E4DF-13CC-4513-A5D5-52089D439E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44" r="12902" b="14518"/>
          <a:stretch/>
        </p:blipFill>
        <p:spPr bwMode="auto">
          <a:xfrm rot="20654424">
            <a:off x="9654301" y="802641"/>
            <a:ext cx="2663999" cy="3170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peech Bubble: Oval 1">
            <a:extLst>
              <a:ext uri="{FF2B5EF4-FFF2-40B4-BE49-F238E27FC236}">
                <a16:creationId xmlns:a16="http://schemas.microsoft.com/office/drawing/2014/main" id="{1E23A490-7D3D-4287-B234-6E0E796212EA}"/>
              </a:ext>
            </a:extLst>
          </p:cNvPr>
          <p:cNvSpPr/>
          <p:nvPr/>
        </p:nvSpPr>
        <p:spPr>
          <a:xfrm>
            <a:off x="5948313" y="245097"/>
            <a:ext cx="3088326" cy="1696825"/>
          </a:xfrm>
          <a:prstGeom prst="wedgeEllipseCallout">
            <a:avLst>
              <a:gd name="adj1" fmla="val 72330"/>
              <a:gd name="adj2" fmla="val 42547"/>
            </a:avLst>
          </a:prstGeom>
          <a:solidFill>
            <a:schemeClr val="bg1"/>
          </a:solidFill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6 walnut cupcakes!</a:t>
            </a:r>
          </a:p>
          <a:p>
            <a:pPr algn="ctr"/>
            <a:r>
              <a:rPr lang="en-US" sz="2400" dirty="0"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Stat!</a:t>
            </a:r>
            <a:endParaRPr lang="en-US" sz="2400" dirty="0"/>
          </a:p>
        </p:txBody>
      </p:sp>
      <p:sp>
        <p:nvSpPr>
          <p:cNvPr id="7" name="Speech Bubble: Oval 6">
            <a:extLst>
              <a:ext uri="{FF2B5EF4-FFF2-40B4-BE49-F238E27FC236}">
                <a16:creationId xmlns:a16="http://schemas.microsoft.com/office/drawing/2014/main" id="{0327545D-FDD7-4598-ACE8-7F27909535DD}"/>
              </a:ext>
            </a:extLst>
          </p:cNvPr>
          <p:cNvSpPr/>
          <p:nvPr/>
        </p:nvSpPr>
        <p:spPr>
          <a:xfrm>
            <a:off x="5760666" y="2207444"/>
            <a:ext cx="3463620" cy="2656787"/>
          </a:xfrm>
          <a:prstGeom prst="wedgeEllipseCallout">
            <a:avLst>
              <a:gd name="adj1" fmla="val -87310"/>
              <a:gd name="adj2" fmla="val -44675"/>
            </a:avLst>
          </a:prstGeom>
          <a:solidFill>
            <a:schemeClr val="bg1"/>
          </a:solidFill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Should be better than those </a:t>
            </a:r>
            <a:r>
              <a:rPr lang="en-US" sz="2400" i="1" dirty="0"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apple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cupcakes I made last week…</a:t>
            </a:r>
            <a:endParaRPr lang="en-US" sz="2400" dirty="0"/>
          </a:p>
        </p:txBody>
      </p:sp>
      <p:pic>
        <p:nvPicPr>
          <p:cNvPr id="15364" name="Picture 4" descr="Image result for steve jobs angry">
            <a:extLst>
              <a:ext uri="{FF2B5EF4-FFF2-40B4-BE49-F238E27FC236}">
                <a16:creationId xmlns:a16="http://schemas.microsoft.com/office/drawing/2014/main" id="{A4C25951-338F-4082-ABE7-C03D72DBA1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00" t="82" r="24186" b="22479"/>
          <a:stretch/>
        </p:blipFill>
        <p:spPr bwMode="auto">
          <a:xfrm rot="848691">
            <a:off x="10229545" y="4853655"/>
            <a:ext cx="1476678" cy="153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4945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0" name="Picture 4" descr="Related image">
            <a:extLst>
              <a:ext uri="{FF2B5EF4-FFF2-40B4-BE49-F238E27FC236}">
                <a16:creationId xmlns:a16="http://schemas.microsoft.com/office/drawing/2014/main" id="{F95C1A03-B5A7-46AC-AE19-FB32CDBD83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241" y="0"/>
            <a:ext cx="45688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Image result for bill gates">
            <a:extLst>
              <a:ext uri="{FF2B5EF4-FFF2-40B4-BE49-F238E27FC236}">
                <a16:creationId xmlns:a16="http://schemas.microsoft.com/office/drawing/2014/main" id="{E7388746-4A63-4D13-B00C-193B0C9E5F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750" b="17417"/>
          <a:stretch/>
        </p:blipFill>
        <p:spPr bwMode="auto">
          <a:xfrm rot="984039">
            <a:off x="1965854" y="241655"/>
            <a:ext cx="2099020" cy="2687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 descr="Image result for cupcake pan">
            <a:extLst>
              <a:ext uri="{FF2B5EF4-FFF2-40B4-BE49-F238E27FC236}">
                <a16:creationId xmlns:a16="http://schemas.microsoft.com/office/drawing/2014/main" id="{A4A7D34A-4374-4E49-9AD7-3D37157A7E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4882" y="1698529"/>
            <a:ext cx="5294851" cy="3914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E4856F3A-F515-49B7-8509-EADF8A51F82A}"/>
              </a:ext>
            </a:extLst>
          </p:cNvPr>
          <p:cNvSpPr/>
          <p:nvPr/>
        </p:nvSpPr>
        <p:spPr>
          <a:xfrm>
            <a:off x="8125905" y="1866507"/>
            <a:ext cx="339365" cy="33936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7A230A5-89F4-4A7A-94E8-3FF6270A672F}"/>
              </a:ext>
            </a:extLst>
          </p:cNvPr>
          <p:cNvSpPr/>
          <p:nvPr/>
        </p:nvSpPr>
        <p:spPr>
          <a:xfrm>
            <a:off x="6883138" y="3259317"/>
            <a:ext cx="339365" cy="33936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D263461-8CCF-4E30-AD7A-E8CECF37D962}"/>
              </a:ext>
            </a:extLst>
          </p:cNvPr>
          <p:cNvSpPr/>
          <p:nvPr/>
        </p:nvSpPr>
        <p:spPr>
          <a:xfrm>
            <a:off x="8788924" y="2421902"/>
            <a:ext cx="339365" cy="33936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8BF9C64-7058-4929-837D-42DBE2888CA3}"/>
              </a:ext>
            </a:extLst>
          </p:cNvPr>
          <p:cNvSpPr/>
          <p:nvPr/>
        </p:nvSpPr>
        <p:spPr>
          <a:xfrm>
            <a:off x="8125905" y="4836735"/>
            <a:ext cx="339365" cy="33936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EF60B37-85E0-4ACA-9F9E-41F794B73600}"/>
              </a:ext>
            </a:extLst>
          </p:cNvPr>
          <p:cNvSpPr/>
          <p:nvPr/>
        </p:nvSpPr>
        <p:spPr>
          <a:xfrm>
            <a:off x="8432307" y="3573006"/>
            <a:ext cx="339365" cy="33936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C33F310-894C-416B-A5ED-1C5F0DD5B635}"/>
              </a:ext>
            </a:extLst>
          </p:cNvPr>
          <p:cNvSpPr/>
          <p:nvPr/>
        </p:nvSpPr>
        <p:spPr>
          <a:xfrm>
            <a:off x="7222503" y="2252219"/>
            <a:ext cx="339365" cy="33936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&quot;Not Allowed&quot; Symbol 10">
            <a:extLst>
              <a:ext uri="{FF2B5EF4-FFF2-40B4-BE49-F238E27FC236}">
                <a16:creationId xmlns:a16="http://schemas.microsoft.com/office/drawing/2014/main" id="{638A0DF0-C86D-448C-A793-5D1195C9DE66}"/>
              </a:ext>
            </a:extLst>
          </p:cNvPr>
          <p:cNvSpPr/>
          <p:nvPr/>
        </p:nvSpPr>
        <p:spPr>
          <a:xfrm>
            <a:off x="6510183" y="1676558"/>
            <a:ext cx="3844248" cy="3844248"/>
          </a:xfrm>
          <a:prstGeom prst="noSmoking">
            <a:avLst>
              <a:gd name="adj" fmla="val 10657"/>
            </a:avLst>
          </a:prstGeom>
          <a:solidFill>
            <a:srgbClr val="C00000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1157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0" name="Picture 4" descr="Related image">
            <a:extLst>
              <a:ext uri="{FF2B5EF4-FFF2-40B4-BE49-F238E27FC236}">
                <a16:creationId xmlns:a16="http://schemas.microsoft.com/office/drawing/2014/main" id="{F95C1A03-B5A7-46AC-AE19-FB32CDBD83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241" y="0"/>
            <a:ext cx="45688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Image result for bill gates">
            <a:extLst>
              <a:ext uri="{FF2B5EF4-FFF2-40B4-BE49-F238E27FC236}">
                <a16:creationId xmlns:a16="http://schemas.microsoft.com/office/drawing/2014/main" id="{E7388746-4A63-4D13-B00C-193B0C9E5F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750" b="17417"/>
          <a:stretch/>
        </p:blipFill>
        <p:spPr bwMode="auto">
          <a:xfrm rot="984039">
            <a:off x="1965854" y="241655"/>
            <a:ext cx="2099020" cy="2687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 descr="Image result for cupcake pan">
            <a:extLst>
              <a:ext uri="{FF2B5EF4-FFF2-40B4-BE49-F238E27FC236}">
                <a16:creationId xmlns:a16="http://schemas.microsoft.com/office/drawing/2014/main" id="{A4A7D34A-4374-4E49-9AD7-3D37157A7E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4882" y="1698529"/>
            <a:ext cx="5294851" cy="3914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E4856F3A-F515-49B7-8509-EADF8A51F82A}"/>
              </a:ext>
            </a:extLst>
          </p:cNvPr>
          <p:cNvSpPr/>
          <p:nvPr/>
        </p:nvSpPr>
        <p:spPr>
          <a:xfrm>
            <a:off x="8125905" y="1866507"/>
            <a:ext cx="339365" cy="33936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7A230A5-89F4-4A7A-94E8-3FF6270A672F}"/>
              </a:ext>
            </a:extLst>
          </p:cNvPr>
          <p:cNvSpPr/>
          <p:nvPr/>
        </p:nvSpPr>
        <p:spPr>
          <a:xfrm>
            <a:off x="6883138" y="3259317"/>
            <a:ext cx="339365" cy="33936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D263461-8CCF-4E30-AD7A-E8CECF37D962}"/>
              </a:ext>
            </a:extLst>
          </p:cNvPr>
          <p:cNvSpPr/>
          <p:nvPr/>
        </p:nvSpPr>
        <p:spPr>
          <a:xfrm>
            <a:off x="8788924" y="2421902"/>
            <a:ext cx="339365" cy="33936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8BF9C64-7058-4929-837D-42DBE2888CA3}"/>
              </a:ext>
            </a:extLst>
          </p:cNvPr>
          <p:cNvSpPr/>
          <p:nvPr/>
        </p:nvSpPr>
        <p:spPr>
          <a:xfrm>
            <a:off x="6276664" y="2661768"/>
            <a:ext cx="339365" cy="33936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EF60B37-85E0-4ACA-9F9E-41F794B73600}"/>
              </a:ext>
            </a:extLst>
          </p:cNvPr>
          <p:cNvSpPr/>
          <p:nvPr/>
        </p:nvSpPr>
        <p:spPr>
          <a:xfrm>
            <a:off x="7786540" y="2831451"/>
            <a:ext cx="339365" cy="33936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C33F310-894C-416B-A5ED-1C5F0DD5B635}"/>
              </a:ext>
            </a:extLst>
          </p:cNvPr>
          <p:cNvSpPr/>
          <p:nvPr/>
        </p:nvSpPr>
        <p:spPr>
          <a:xfrm>
            <a:off x="7222503" y="2252219"/>
            <a:ext cx="339365" cy="33936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3505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D51CE48-6EF0-4390-9BFF-63FDF3489119}"/>
              </a:ext>
            </a:extLst>
          </p:cNvPr>
          <p:cNvSpPr txBox="1"/>
          <p:nvPr/>
        </p:nvSpPr>
        <p:spPr>
          <a:xfrm>
            <a:off x="2724345" y="2365814"/>
            <a:ext cx="64856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n>
                  <a:solidFill>
                    <a:schemeClr val="bg2">
                      <a:lumMod val="50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Group Things Together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69EC30-8437-4160-B3AB-6316558A8EF3}"/>
              </a:ext>
            </a:extLst>
          </p:cNvPr>
          <p:cNvSpPr txBox="1"/>
          <p:nvPr/>
        </p:nvSpPr>
        <p:spPr>
          <a:xfrm>
            <a:off x="3216367" y="3127607"/>
            <a:ext cx="5409157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r>
              <a:rPr lang="en-US" sz="2400" dirty="0"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Separate content across multiple tabs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3CF9F7-3E62-47AD-A001-EC3739E9BFD8}"/>
              </a:ext>
            </a:extLst>
          </p:cNvPr>
          <p:cNvSpPr txBox="1"/>
          <p:nvPr/>
        </p:nvSpPr>
        <p:spPr>
          <a:xfrm>
            <a:off x="3216367" y="3766290"/>
            <a:ext cx="5795655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r>
              <a:rPr lang="en-US" sz="2400" dirty="0"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Contain similar content on the same tabs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36EBCEC-D008-43CC-BD2E-95B2FE9E8688}"/>
              </a:ext>
            </a:extLst>
          </p:cNvPr>
          <p:cNvSpPr/>
          <p:nvPr/>
        </p:nvSpPr>
        <p:spPr>
          <a:xfrm>
            <a:off x="2846893" y="3016576"/>
            <a:ext cx="150831" cy="1131217"/>
          </a:xfrm>
          <a:prstGeom prst="rect">
            <a:avLst/>
          </a:prstGeom>
          <a:solidFill>
            <a:srgbClr val="CFCF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604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D51CE48-6EF0-4390-9BFF-63FDF3489119}"/>
              </a:ext>
            </a:extLst>
          </p:cNvPr>
          <p:cNvSpPr txBox="1"/>
          <p:nvPr/>
        </p:nvSpPr>
        <p:spPr>
          <a:xfrm>
            <a:off x="1734530" y="895233"/>
            <a:ext cx="64856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n>
                  <a:solidFill>
                    <a:schemeClr val="bg2">
                      <a:lumMod val="50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Typography in 10 Minutes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69EC30-8437-4160-B3AB-6316558A8EF3}"/>
              </a:ext>
            </a:extLst>
          </p:cNvPr>
          <p:cNvSpPr txBox="1"/>
          <p:nvPr/>
        </p:nvSpPr>
        <p:spPr>
          <a:xfrm>
            <a:off x="2226552" y="1657026"/>
            <a:ext cx="5409157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Point Size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3CF9F7-3E62-47AD-A001-EC3739E9BFD8}"/>
              </a:ext>
            </a:extLst>
          </p:cNvPr>
          <p:cNvSpPr txBox="1"/>
          <p:nvPr/>
        </p:nvSpPr>
        <p:spPr>
          <a:xfrm>
            <a:off x="2226552" y="2913040"/>
            <a:ext cx="5795655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Line Spacing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36EBCEC-D008-43CC-BD2E-95B2FE9E8688}"/>
              </a:ext>
            </a:extLst>
          </p:cNvPr>
          <p:cNvSpPr/>
          <p:nvPr/>
        </p:nvSpPr>
        <p:spPr>
          <a:xfrm>
            <a:off x="1847654" y="1545995"/>
            <a:ext cx="125080" cy="4890251"/>
          </a:xfrm>
          <a:prstGeom prst="rect">
            <a:avLst/>
          </a:prstGeom>
          <a:solidFill>
            <a:srgbClr val="CFCF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9C4BBA-145C-4E68-8241-997AF51F08BE}"/>
              </a:ext>
            </a:extLst>
          </p:cNvPr>
          <p:cNvSpPr txBox="1"/>
          <p:nvPr/>
        </p:nvSpPr>
        <p:spPr>
          <a:xfrm>
            <a:off x="2226552" y="3808835"/>
            <a:ext cx="5795655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Line Length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4DE024D-5C08-4736-9EBA-EAA262F12D8B}"/>
              </a:ext>
            </a:extLst>
          </p:cNvPr>
          <p:cNvSpPr txBox="1"/>
          <p:nvPr/>
        </p:nvSpPr>
        <p:spPr>
          <a:xfrm>
            <a:off x="2226552" y="5153691"/>
            <a:ext cx="5795655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Font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D33EC1A-C37F-435F-B09E-330129197724}"/>
              </a:ext>
            </a:extLst>
          </p:cNvPr>
          <p:cNvSpPr txBox="1"/>
          <p:nvPr/>
        </p:nvSpPr>
        <p:spPr>
          <a:xfrm>
            <a:off x="2527360" y="2090410"/>
            <a:ext cx="2354874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15-25px font size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C4CD77-7739-4FF2-A529-A40EA3068822}"/>
              </a:ext>
            </a:extLst>
          </p:cNvPr>
          <p:cNvSpPr txBox="1"/>
          <p:nvPr/>
        </p:nvSpPr>
        <p:spPr>
          <a:xfrm>
            <a:off x="2527359" y="2512930"/>
            <a:ext cx="3819831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Headings 1.5x bigger than body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C651E5B-9B64-4236-A21D-95E0F3F94E8E}"/>
              </a:ext>
            </a:extLst>
          </p:cNvPr>
          <p:cNvSpPr txBox="1"/>
          <p:nvPr/>
        </p:nvSpPr>
        <p:spPr>
          <a:xfrm>
            <a:off x="2527360" y="3393559"/>
            <a:ext cx="303740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120-140% point size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4493911-2FFB-438B-9C3C-2BE269C532B4}"/>
              </a:ext>
            </a:extLst>
          </p:cNvPr>
          <p:cNvSpPr txBox="1"/>
          <p:nvPr/>
        </p:nvSpPr>
        <p:spPr>
          <a:xfrm>
            <a:off x="2527359" y="4312131"/>
            <a:ext cx="365015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Limit to 90 characters a line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C9D78C6-C9B6-44F5-B594-E13B22A7A5E2}"/>
              </a:ext>
            </a:extLst>
          </p:cNvPr>
          <p:cNvSpPr txBox="1"/>
          <p:nvPr/>
        </p:nvSpPr>
        <p:spPr>
          <a:xfrm>
            <a:off x="2527359" y="4732911"/>
            <a:ext cx="365015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Larger margins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B20AC0-93FE-4FAE-9AA6-23C88661045E}"/>
              </a:ext>
            </a:extLst>
          </p:cNvPr>
          <p:cNvSpPr txBox="1"/>
          <p:nvPr/>
        </p:nvSpPr>
        <p:spPr>
          <a:xfrm>
            <a:off x="2527359" y="5636026"/>
            <a:ext cx="365015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Professional fonts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74D20CD-8775-4D53-A152-FB88E72D9990}"/>
              </a:ext>
            </a:extLst>
          </p:cNvPr>
          <p:cNvSpPr txBox="1"/>
          <p:nvPr/>
        </p:nvSpPr>
        <p:spPr>
          <a:xfrm>
            <a:off x="2527358" y="6036136"/>
            <a:ext cx="411206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Only use system fonts if you must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580F981-FA01-4115-8A1A-5F46F1013F6D}"/>
              </a:ext>
            </a:extLst>
          </p:cNvPr>
          <p:cNvSpPr/>
          <p:nvPr/>
        </p:nvSpPr>
        <p:spPr>
          <a:xfrm>
            <a:off x="2347275" y="2150901"/>
            <a:ext cx="56641" cy="6896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466BCC7-67D2-4632-959A-6EAD4818F13C}"/>
              </a:ext>
            </a:extLst>
          </p:cNvPr>
          <p:cNvSpPr/>
          <p:nvPr/>
        </p:nvSpPr>
        <p:spPr>
          <a:xfrm>
            <a:off x="2336023" y="4316363"/>
            <a:ext cx="64277" cy="7848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A152836-C338-4F23-8E80-AE0070A04558}"/>
              </a:ext>
            </a:extLst>
          </p:cNvPr>
          <p:cNvSpPr/>
          <p:nvPr/>
        </p:nvSpPr>
        <p:spPr>
          <a:xfrm>
            <a:off x="2347275" y="5710765"/>
            <a:ext cx="56641" cy="65193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FA6A4EB-4B79-4A1A-8E6D-588A52EE5CDC}"/>
              </a:ext>
            </a:extLst>
          </p:cNvPr>
          <p:cNvSpPr/>
          <p:nvPr/>
        </p:nvSpPr>
        <p:spPr>
          <a:xfrm>
            <a:off x="2336023" y="3393559"/>
            <a:ext cx="64277" cy="3946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31125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7" grpId="0"/>
      <p:bldP spid="10" grpId="0"/>
      <p:bldP spid="12" grpId="0"/>
      <p:bldP spid="13" grpId="0"/>
      <p:bldP spid="16" grpId="0"/>
      <p:bldP spid="18" grpId="0"/>
      <p:bldP spid="19" grpId="0"/>
      <p:bldP spid="20" grpId="0"/>
      <p:bldP spid="21" grpId="0"/>
      <p:bldP spid="23" grpId="0" animBg="1"/>
      <p:bldP spid="24" grpId="0" animBg="1"/>
      <p:bldP spid="25" grpId="0" animBg="1"/>
      <p:bldP spid="2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E12EF84-FC6E-4D67-8AEA-497CA8D60BFA}"/>
              </a:ext>
            </a:extLst>
          </p:cNvPr>
          <p:cNvSpPr txBox="1"/>
          <p:nvPr/>
        </p:nvSpPr>
        <p:spPr>
          <a:xfrm>
            <a:off x="3799002" y="1291474"/>
            <a:ext cx="458352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en-US" sz="2800" dirty="0">
                <a:ln>
                  <a:solidFill>
                    <a:schemeClr val="bg2">
                      <a:lumMod val="50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I have a confession to make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28FA1B-B674-40D8-8424-ECA4EDF12671}"/>
              </a:ext>
            </a:extLst>
          </p:cNvPr>
          <p:cNvSpPr txBox="1"/>
          <p:nvPr/>
        </p:nvSpPr>
        <p:spPr>
          <a:xfrm>
            <a:off x="3799002" y="1990628"/>
            <a:ext cx="458352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en-US" sz="2800" dirty="0">
                <a:ln>
                  <a:solidFill>
                    <a:schemeClr val="bg2">
                      <a:lumMod val="50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I’m an Art major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689129-76B4-4ACC-BCBF-62E10CB2DB59}"/>
              </a:ext>
            </a:extLst>
          </p:cNvPr>
          <p:cNvSpPr txBox="1"/>
          <p:nvPr/>
        </p:nvSpPr>
        <p:spPr>
          <a:xfrm>
            <a:off x="3799002" y="2689782"/>
            <a:ext cx="458352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en-US" sz="2800" dirty="0">
                <a:ln>
                  <a:solidFill>
                    <a:schemeClr val="bg2">
                      <a:lumMod val="50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But I can’t draw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7481CE0-2D0C-480C-A5CB-B3E46EDC56B0}"/>
              </a:ext>
            </a:extLst>
          </p:cNvPr>
          <p:cNvSpPr txBox="1"/>
          <p:nvPr/>
        </p:nvSpPr>
        <p:spPr>
          <a:xfrm>
            <a:off x="3799002" y="3393647"/>
            <a:ext cx="458352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en-US" sz="2800" dirty="0">
                <a:ln>
                  <a:solidFill>
                    <a:schemeClr val="bg2">
                      <a:lumMod val="50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So am I an artist?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9990ED6-207A-4BE8-9ADF-B31535E9BA70}"/>
              </a:ext>
            </a:extLst>
          </p:cNvPr>
          <p:cNvSpPr txBox="1"/>
          <p:nvPr/>
        </p:nvSpPr>
        <p:spPr>
          <a:xfrm>
            <a:off x="3799002" y="4097512"/>
            <a:ext cx="458352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en-US" sz="2800" dirty="0">
                <a:ln>
                  <a:solidFill>
                    <a:schemeClr val="bg2">
                      <a:lumMod val="50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Eh, probably not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D36D92-EC6D-4635-B920-EA63B7689165}"/>
              </a:ext>
            </a:extLst>
          </p:cNvPr>
          <p:cNvSpPr txBox="1"/>
          <p:nvPr/>
        </p:nvSpPr>
        <p:spPr>
          <a:xfrm>
            <a:off x="3112678" y="4801377"/>
            <a:ext cx="5956169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en-US" sz="2800" dirty="0">
                <a:ln>
                  <a:solidFill>
                    <a:schemeClr val="bg2">
                      <a:lumMod val="50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But I can make well-crafted websites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8CA3DA0-7590-45CF-A5C2-E1AEABDBA39E}"/>
              </a:ext>
            </a:extLst>
          </p:cNvPr>
          <p:cNvSpPr txBox="1"/>
          <p:nvPr/>
        </p:nvSpPr>
        <p:spPr>
          <a:xfrm rot="19800000">
            <a:off x="1766215" y="4443038"/>
            <a:ext cx="2211895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en-US" sz="2000" dirty="0">
                <a:ln>
                  <a:solidFill>
                    <a:schemeClr val="bg2">
                      <a:lumMod val="50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And so can you!</a:t>
            </a:r>
          </a:p>
        </p:txBody>
      </p:sp>
      <p:cxnSp>
        <p:nvCxnSpPr>
          <p:cNvPr id="18" name="Connector: Curved 17">
            <a:extLst>
              <a:ext uri="{FF2B5EF4-FFF2-40B4-BE49-F238E27FC236}">
                <a16:creationId xmlns:a16="http://schemas.microsoft.com/office/drawing/2014/main" id="{5CA18D61-59C6-429C-8D54-FD8B78F521ED}"/>
              </a:ext>
            </a:extLst>
          </p:cNvPr>
          <p:cNvCxnSpPr>
            <a:cxnSpLocks/>
          </p:cNvCxnSpPr>
          <p:nvPr/>
        </p:nvCxnSpPr>
        <p:spPr>
          <a:xfrm>
            <a:off x="3792233" y="4165535"/>
            <a:ext cx="506389" cy="648418"/>
          </a:xfrm>
          <a:prstGeom prst="curvedConnector2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8512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  <p:bldP spid="1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DE6DEF1-C301-4F63-B4EA-3945FB190720}"/>
              </a:ext>
            </a:extLst>
          </p:cNvPr>
          <p:cNvSpPr txBox="1"/>
          <p:nvPr/>
        </p:nvSpPr>
        <p:spPr>
          <a:xfrm>
            <a:off x="1150070" y="1291474"/>
            <a:ext cx="458352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r>
              <a:rPr lang="en-US" sz="2800" dirty="0">
                <a:solidFill>
                  <a:schemeClr val="bg2">
                    <a:lumMod val="7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Self Introduction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421696-563B-4B1B-BC97-D2668145B130}"/>
              </a:ext>
            </a:extLst>
          </p:cNvPr>
          <p:cNvSpPr txBox="1"/>
          <p:nvPr/>
        </p:nvSpPr>
        <p:spPr>
          <a:xfrm>
            <a:off x="1150070" y="2078645"/>
            <a:ext cx="458352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r>
              <a:rPr lang="en-US" sz="2800" dirty="0">
                <a:solidFill>
                  <a:schemeClr val="bg2">
                    <a:lumMod val="7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Definition of Design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689104-D5A1-447E-81FC-D13B72833080}"/>
              </a:ext>
            </a:extLst>
          </p:cNvPr>
          <p:cNvSpPr txBox="1"/>
          <p:nvPr/>
        </p:nvSpPr>
        <p:spPr>
          <a:xfrm>
            <a:off x="1150070" y="2865816"/>
            <a:ext cx="458352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r>
              <a:rPr lang="en-US" sz="2800" dirty="0">
                <a:solidFill>
                  <a:schemeClr val="bg2">
                    <a:lumMod val="7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Why We Should Design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72E7F5-FB92-437D-8A59-8E67FD98D865}"/>
              </a:ext>
            </a:extLst>
          </p:cNvPr>
          <p:cNvSpPr txBox="1"/>
          <p:nvPr/>
        </p:nvSpPr>
        <p:spPr>
          <a:xfrm>
            <a:off x="1150070" y="3652987"/>
            <a:ext cx="458352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r>
              <a:rPr lang="en-US" sz="2800" dirty="0">
                <a:solidFill>
                  <a:schemeClr val="bg2">
                    <a:lumMod val="7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Some Examples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3572FA-5560-4D67-B4D8-3285B72D9B04}"/>
              </a:ext>
            </a:extLst>
          </p:cNvPr>
          <p:cNvSpPr txBox="1"/>
          <p:nvPr/>
        </p:nvSpPr>
        <p:spPr>
          <a:xfrm>
            <a:off x="1150070" y="4440158"/>
            <a:ext cx="458352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r>
              <a:rPr lang="en-US" sz="2800" dirty="0">
                <a:solidFill>
                  <a:schemeClr val="bg2">
                    <a:lumMod val="7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What Makes Good Design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FCA379-2CD6-4CD1-8945-171211EE11A2}"/>
              </a:ext>
            </a:extLst>
          </p:cNvPr>
          <p:cNvSpPr txBox="1"/>
          <p:nvPr/>
        </p:nvSpPr>
        <p:spPr>
          <a:xfrm>
            <a:off x="1150070" y="5227329"/>
            <a:ext cx="458352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r>
              <a:rPr lang="en-US" sz="2800" dirty="0">
                <a:ln>
                  <a:solidFill>
                    <a:schemeClr val="bg2">
                      <a:lumMod val="50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How To Start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12FF2F6-5564-4A32-8D34-A234C04051BA}"/>
              </a:ext>
            </a:extLst>
          </p:cNvPr>
          <p:cNvSpPr/>
          <p:nvPr/>
        </p:nvSpPr>
        <p:spPr>
          <a:xfrm>
            <a:off x="895546" y="1421928"/>
            <a:ext cx="169680" cy="4215301"/>
          </a:xfrm>
          <a:prstGeom prst="rect">
            <a:avLst/>
          </a:prstGeom>
          <a:solidFill>
            <a:srgbClr val="CFCF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86FA5CD-9F4A-4DCD-B8AD-C86DD9863C7E}"/>
              </a:ext>
            </a:extLst>
          </p:cNvPr>
          <p:cNvCxnSpPr>
            <a:cxnSpLocks/>
          </p:cNvCxnSpPr>
          <p:nvPr/>
        </p:nvCxnSpPr>
        <p:spPr>
          <a:xfrm>
            <a:off x="1244338" y="5750549"/>
            <a:ext cx="2366128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05614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4FDFB9E-AF13-4C19-A43B-1F50CC06E568}"/>
              </a:ext>
            </a:extLst>
          </p:cNvPr>
          <p:cNvSpPr/>
          <p:nvPr/>
        </p:nvSpPr>
        <p:spPr>
          <a:xfrm rot="5400000">
            <a:off x="3386206" y="115290"/>
            <a:ext cx="5292254" cy="66434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E8D56C1-3221-4F79-9ECB-D11E7D80ACB0}"/>
              </a:ext>
            </a:extLst>
          </p:cNvPr>
          <p:cNvSpPr/>
          <p:nvPr/>
        </p:nvSpPr>
        <p:spPr>
          <a:xfrm rot="5400000">
            <a:off x="3601993" y="809369"/>
            <a:ext cx="4955062" cy="5288692"/>
          </a:xfrm>
          <a:prstGeom prst="rect">
            <a:avLst/>
          </a:prstGeom>
          <a:solidFill>
            <a:schemeClr val="bg1"/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EC7E841-4F58-45D0-A4EC-5D031F05AF8A}"/>
              </a:ext>
            </a:extLst>
          </p:cNvPr>
          <p:cNvSpPr/>
          <p:nvPr/>
        </p:nvSpPr>
        <p:spPr>
          <a:xfrm rot="5400000">
            <a:off x="4690158" y="1169185"/>
            <a:ext cx="799070" cy="1088572"/>
          </a:xfrm>
          <a:prstGeom prst="rect">
            <a:avLst/>
          </a:prstGeom>
          <a:solidFill>
            <a:schemeClr val="bg1"/>
          </a:solidFill>
          <a:ln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3F2567-4AF9-4A6A-B2D8-B4D790DEBFE0}"/>
              </a:ext>
            </a:extLst>
          </p:cNvPr>
          <p:cNvSpPr txBox="1"/>
          <p:nvPr/>
        </p:nvSpPr>
        <p:spPr>
          <a:xfrm>
            <a:off x="4755063" y="1528805"/>
            <a:ext cx="725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Logo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2769C0F-64B0-4B08-8E8B-6EDA7DF442DA}"/>
              </a:ext>
            </a:extLst>
          </p:cNvPr>
          <p:cNvSpPr/>
          <p:nvPr/>
        </p:nvSpPr>
        <p:spPr>
          <a:xfrm rot="5400000">
            <a:off x="6757168" y="502689"/>
            <a:ext cx="799070" cy="2421565"/>
          </a:xfrm>
          <a:prstGeom prst="rect">
            <a:avLst/>
          </a:prstGeom>
          <a:solidFill>
            <a:schemeClr val="bg1"/>
          </a:solidFill>
          <a:ln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82ADB25-13D1-40DB-9357-F92D098ABBDB}"/>
              </a:ext>
            </a:extLst>
          </p:cNvPr>
          <p:cNvSpPr txBox="1"/>
          <p:nvPr/>
        </p:nvSpPr>
        <p:spPr>
          <a:xfrm>
            <a:off x="6793846" y="1528805"/>
            <a:ext cx="725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Title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A2BA2DA-822B-44FD-B6CC-2D185F3478F8}"/>
              </a:ext>
            </a:extLst>
          </p:cNvPr>
          <p:cNvSpPr/>
          <p:nvPr/>
        </p:nvSpPr>
        <p:spPr>
          <a:xfrm rot="5400000">
            <a:off x="5860828" y="982872"/>
            <a:ext cx="343309" cy="2974154"/>
          </a:xfrm>
          <a:prstGeom prst="rect">
            <a:avLst/>
          </a:prstGeom>
          <a:solidFill>
            <a:schemeClr val="bg1"/>
          </a:solidFill>
          <a:ln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D65702C-6AAC-4C44-BB6A-2E1BCECC0394}"/>
              </a:ext>
            </a:extLst>
          </p:cNvPr>
          <p:cNvSpPr/>
          <p:nvPr/>
        </p:nvSpPr>
        <p:spPr>
          <a:xfrm rot="5400000">
            <a:off x="5701560" y="1670736"/>
            <a:ext cx="1509772" cy="3822081"/>
          </a:xfrm>
          <a:prstGeom prst="rect">
            <a:avLst/>
          </a:prstGeom>
          <a:solidFill>
            <a:schemeClr val="bg1"/>
          </a:solidFill>
          <a:ln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5B4E6BE-8376-4E7A-A583-AFF0C0EA3CDB}"/>
              </a:ext>
            </a:extLst>
          </p:cNvPr>
          <p:cNvSpPr/>
          <p:nvPr/>
        </p:nvSpPr>
        <p:spPr>
          <a:xfrm rot="5400000">
            <a:off x="5860827" y="3197413"/>
            <a:ext cx="343309" cy="2974154"/>
          </a:xfrm>
          <a:prstGeom prst="rect">
            <a:avLst/>
          </a:prstGeom>
          <a:solidFill>
            <a:schemeClr val="bg1"/>
          </a:solidFill>
          <a:ln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0FCB2E8-65D2-449E-BD2C-59EAC1DA577E}"/>
              </a:ext>
            </a:extLst>
          </p:cNvPr>
          <p:cNvSpPr/>
          <p:nvPr/>
        </p:nvSpPr>
        <p:spPr>
          <a:xfrm rot="5400000">
            <a:off x="6097215" y="3513674"/>
            <a:ext cx="718457" cy="3822081"/>
          </a:xfrm>
          <a:prstGeom prst="rect">
            <a:avLst/>
          </a:prstGeom>
          <a:solidFill>
            <a:schemeClr val="bg1"/>
          </a:solidFill>
          <a:ln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46D1E7E-21E0-4F81-833C-3CCA1405F50D}"/>
              </a:ext>
            </a:extLst>
          </p:cNvPr>
          <p:cNvSpPr txBox="1"/>
          <p:nvPr/>
        </p:nvSpPr>
        <p:spPr>
          <a:xfrm>
            <a:off x="6093587" y="3428839"/>
            <a:ext cx="725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Body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2E6ABDA-F3DF-4863-9ACB-FA78B15CF91D}"/>
              </a:ext>
            </a:extLst>
          </p:cNvPr>
          <p:cNvSpPr txBox="1"/>
          <p:nvPr/>
        </p:nvSpPr>
        <p:spPr>
          <a:xfrm>
            <a:off x="6093587" y="5238699"/>
            <a:ext cx="725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Body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1C0E7D1-DD64-4A3D-B2FA-FA5CE640259D}"/>
              </a:ext>
            </a:extLst>
          </p:cNvPr>
          <p:cNvSpPr txBox="1"/>
          <p:nvPr/>
        </p:nvSpPr>
        <p:spPr>
          <a:xfrm>
            <a:off x="5420594" y="2286786"/>
            <a:ext cx="10506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Heading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C34F639-0D06-495D-8404-CB0D6E491C95}"/>
              </a:ext>
            </a:extLst>
          </p:cNvPr>
          <p:cNvSpPr txBox="1"/>
          <p:nvPr/>
        </p:nvSpPr>
        <p:spPr>
          <a:xfrm>
            <a:off x="5480777" y="4507386"/>
            <a:ext cx="10506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Heading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FF8F2B7-6CF9-48C7-85F2-24F6E3FE4ED1}"/>
              </a:ext>
            </a:extLst>
          </p:cNvPr>
          <p:cNvCxnSpPr/>
          <p:nvPr/>
        </p:nvCxnSpPr>
        <p:spPr>
          <a:xfrm>
            <a:off x="4347029" y="976184"/>
            <a:ext cx="0" cy="4955062"/>
          </a:xfrm>
          <a:prstGeom prst="line">
            <a:avLst/>
          </a:prstGeom>
          <a:ln w="127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19FDFCA-ADB2-4FF1-AF77-6206E86B12AF}"/>
              </a:ext>
            </a:extLst>
          </p:cNvPr>
          <p:cNvSpPr txBox="1"/>
          <p:nvPr/>
        </p:nvSpPr>
        <p:spPr>
          <a:xfrm>
            <a:off x="3621315" y="2826890"/>
            <a:ext cx="7257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tx2"/>
                </a:solidFill>
              </a:rPr>
              <a:t>Nav</a:t>
            </a:r>
            <a:endParaRPr lang="en-US" dirty="0">
              <a:solidFill>
                <a:schemeClr val="tx2"/>
              </a:solidFill>
            </a:endParaRPr>
          </a:p>
          <a:p>
            <a:r>
              <a:rPr lang="en-US" dirty="0">
                <a:solidFill>
                  <a:schemeClr val="tx2"/>
                </a:solidFill>
              </a:rPr>
              <a:t>Bar</a:t>
            </a:r>
          </a:p>
        </p:txBody>
      </p:sp>
    </p:spTree>
    <p:extLst>
      <p:ext uri="{BB962C8B-B14F-4D97-AF65-F5344CB8AC3E}">
        <p14:creationId xmlns:p14="http://schemas.microsoft.com/office/powerpoint/2010/main" val="2408663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/>
      <p:bldP spid="8" grpId="0" animBg="1"/>
      <p:bldP spid="9" grpId="0"/>
      <p:bldP spid="10" grpId="0" animBg="1"/>
      <p:bldP spid="11" grpId="0" animBg="1"/>
      <p:bldP spid="12" grpId="0" animBg="1"/>
      <p:bldP spid="13" grpId="0" animBg="1"/>
      <p:bldP spid="14" grpId="0"/>
      <p:bldP spid="15" grpId="0"/>
      <p:bldP spid="16" grpId="0"/>
      <p:bldP spid="17" grpId="0"/>
      <p:bldP spid="20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B5716964-7FC4-4F28-B2CF-015C120459CF}"/>
              </a:ext>
            </a:extLst>
          </p:cNvPr>
          <p:cNvGrpSpPr/>
          <p:nvPr/>
        </p:nvGrpSpPr>
        <p:grpSpPr>
          <a:xfrm>
            <a:off x="1814279" y="291758"/>
            <a:ext cx="3798836" cy="3026191"/>
            <a:chOff x="2710599" y="790897"/>
            <a:chExt cx="6643468" cy="529225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4FDFB9E-AF13-4C19-A43B-1F50CC06E568}"/>
                </a:ext>
              </a:extLst>
            </p:cNvPr>
            <p:cNvSpPr/>
            <p:nvPr/>
          </p:nvSpPr>
          <p:spPr>
            <a:xfrm rot="5400000">
              <a:off x="3386206" y="115290"/>
              <a:ext cx="5292254" cy="66434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E8D56C1-3221-4F79-9ECB-D11E7D80ACB0}"/>
                </a:ext>
              </a:extLst>
            </p:cNvPr>
            <p:cNvSpPr/>
            <p:nvPr/>
          </p:nvSpPr>
          <p:spPr>
            <a:xfrm rot="5400000">
              <a:off x="3601993" y="809369"/>
              <a:ext cx="4955062" cy="5288692"/>
            </a:xfrm>
            <a:prstGeom prst="rect">
              <a:avLst/>
            </a:prstGeom>
            <a:solidFill>
              <a:schemeClr val="bg1"/>
            </a:solidFill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EC7E841-4F58-45D0-A4EC-5D031F05AF8A}"/>
                </a:ext>
              </a:extLst>
            </p:cNvPr>
            <p:cNvSpPr/>
            <p:nvPr/>
          </p:nvSpPr>
          <p:spPr>
            <a:xfrm rot="5400000">
              <a:off x="4690158" y="1169185"/>
              <a:ext cx="799070" cy="1088572"/>
            </a:xfrm>
            <a:prstGeom prst="rect">
              <a:avLst/>
            </a:prstGeom>
            <a:solidFill>
              <a:schemeClr val="bg1"/>
            </a:solidFill>
            <a:ln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2769C0F-64B0-4B08-8E8B-6EDA7DF442DA}"/>
                </a:ext>
              </a:extLst>
            </p:cNvPr>
            <p:cNvSpPr/>
            <p:nvPr/>
          </p:nvSpPr>
          <p:spPr>
            <a:xfrm rot="5400000">
              <a:off x="6757168" y="502689"/>
              <a:ext cx="799070" cy="2421565"/>
            </a:xfrm>
            <a:prstGeom prst="rect">
              <a:avLst/>
            </a:prstGeom>
            <a:solidFill>
              <a:schemeClr val="bg1"/>
            </a:solidFill>
            <a:ln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A2BA2DA-822B-44FD-B6CC-2D185F3478F8}"/>
                </a:ext>
              </a:extLst>
            </p:cNvPr>
            <p:cNvSpPr/>
            <p:nvPr/>
          </p:nvSpPr>
          <p:spPr>
            <a:xfrm rot="5400000">
              <a:off x="5860828" y="982872"/>
              <a:ext cx="343309" cy="2974154"/>
            </a:xfrm>
            <a:prstGeom prst="rect">
              <a:avLst/>
            </a:prstGeom>
            <a:solidFill>
              <a:schemeClr val="bg1"/>
            </a:solidFill>
            <a:ln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D65702C-6AAC-4C44-BB6A-2E1BCECC0394}"/>
                </a:ext>
              </a:extLst>
            </p:cNvPr>
            <p:cNvSpPr/>
            <p:nvPr/>
          </p:nvSpPr>
          <p:spPr>
            <a:xfrm rot="5400000">
              <a:off x="5701560" y="1670736"/>
              <a:ext cx="1509772" cy="3822081"/>
            </a:xfrm>
            <a:prstGeom prst="rect">
              <a:avLst/>
            </a:prstGeom>
            <a:solidFill>
              <a:schemeClr val="bg1"/>
            </a:solidFill>
            <a:ln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5B4E6BE-8376-4E7A-A583-AFF0C0EA3CDB}"/>
                </a:ext>
              </a:extLst>
            </p:cNvPr>
            <p:cNvSpPr/>
            <p:nvPr/>
          </p:nvSpPr>
          <p:spPr>
            <a:xfrm rot="5400000">
              <a:off x="5860827" y="3197413"/>
              <a:ext cx="343309" cy="2974154"/>
            </a:xfrm>
            <a:prstGeom prst="rect">
              <a:avLst/>
            </a:prstGeom>
            <a:solidFill>
              <a:schemeClr val="bg1"/>
            </a:solidFill>
            <a:ln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0FCB2E8-65D2-449E-BD2C-59EAC1DA577E}"/>
                </a:ext>
              </a:extLst>
            </p:cNvPr>
            <p:cNvSpPr/>
            <p:nvPr/>
          </p:nvSpPr>
          <p:spPr>
            <a:xfrm rot="5400000">
              <a:off x="6097215" y="3513674"/>
              <a:ext cx="718457" cy="3822081"/>
            </a:xfrm>
            <a:prstGeom prst="rect">
              <a:avLst/>
            </a:prstGeom>
            <a:solidFill>
              <a:schemeClr val="bg1"/>
            </a:solidFill>
            <a:ln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FFF8F2B7-6CF9-48C7-85F2-24F6E3FE4ED1}"/>
                </a:ext>
              </a:extLst>
            </p:cNvPr>
            <p:cNvCxnSpPr>
              <a:cxnSpLocks/>
            </p:cNvCxnSpPr>
            <p:nvPr/>
          </p:nvCxnSpPr>
          <p:spPr>
            <a:xfrm>
              <a:off x="4347029" y="976184"/>
              <a:ext cx="0" cy="4955062"/>
            </a:xfrm>
            <a:prstGeom prst="line">
              <a:avLst/>
            </a:prstGeom>
            <a:ln w="127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24A351A3-855B-4D60-ADBD-C51A2B836C91}"/>
              </a:ext>
            </a:extLst>
          </p:cNvPr>
          <p:cNvSpPr/>
          <p:nvPr/>
        </p:nvSpPr>
        <p:spPr>
          <a:xfrm rot="5400000">
            <a:off x="2179199" y="3178989"/>
            <a:ext cx="3026191" cy="37988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5C2B092-C782-4383-826A-1036E11F7061}"/>
              </a:ext>
            </a:extLst>
          </p:cNvPr>
          <p:cNvSpPr/>
          <p:nvPr/>
        </p:nvSpPr>
        <p:spPr>
          <a:xfrm rot="5400000">
            <a:off x="2302589" y="3575873"/>
            <a:ext cx="2833380" cy="3024154"/>
          </a:xfrm>
          <a:prstGeom prst="rect">
            <a:avLst/>
          </a:prstGeom>
          <a:solidFill>
            <a:schemeClr val="bg1"/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86172FE-F052-43F2-9153-037AB94E9FE0}"/>
              </a:ext>
            </a:extLst>
          </p:cNvPr>
          <p:cNvSpPr/>
          <p:nvPr/>
        </p:nvSpPr>
        <p:spPr>
          <a:xfrm rot="5400000">
            <a:off x="3594225" y="3077611"/>
            <a:ext cx="196309" cy="1700666"/>
          </a:xfrm>
          <a:prstGeom prst="rect">
            <a:avLst/>
          </a:prstGeom>
          <a:solidFill>
            <a:schemeClr val="bg1"/>
          </a:solidFill>
          <a:ln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22A465D-3089-49DE-B8C7-74EC3B62C5BF}"/>
              </a:ext>
            </a:extLst>
          </p:cNvPr>
          <p:cNvSpPr/>
          <p:nvPr/>
        </p:nvSpPr>
        <p:spPr>
          <a:xfrm rot="5400000">
            <a:off x="3503153" y="3470942"/>
            <a:ext cx="863310" cy="2185524"/>
          </a:xfrm>
          <a:prstGeom prst="rect">
            <a:avLst/>
          </a:prstGeom>
          <a:solidFill>
            <a:schemeClr val="bg1"/>
          </a:solidFill>
          <a:ln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87C4BE1-98FB-4A73-8D72-2F61045E64D7}"/>
              </a:ext>
            </a:extLst>
          </p:cNvPr>
          <p:cNvSpPr/>
          <p:nvPr/>
        </p:nvSpPr>
        <p:spPr>
          <a:xfrm rot="5400000">
            <a:off x="3594224" y="4343919"/>
            <a:ext cx="196309" cy="1700666"/>
          </a:xfrm>
          <a:prstGeom prst="rect">
            <a:avLst/>
          </a:prstGeom>
          <a:solidFill>
            <a:schemeClr val="bg1"/>
          </a:solidFill>
          <a:ln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806426C-045D-494A-8351-B7C3D2B92A73}"/>
              </a:ext>
            </a:extLst>
          </p:cNvPr>
          <p:cNvSpPr/>
          <p:nvPr/>
        </p:nvSpPr>
        <p:spPr>
          <a:xfrm rot="5400000">
            <a:off x="3457240" y="4796918"/>
            <a:ext cx="955135" cy="2185524"/>
          </a:xfrm>
          <a:prstGeom prst="rect">
            <a:avLst/>
          </a:prstGeom>
          <a:solidFill>
            <a:schemeClr val="bg1"/>
          </a:solidFill>
          <a:ln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7DA5E64-1950-4C5B-9C2D-D137DBDB7C65}"/>
              </a:ext>
            </a:extLst>
          </p:cNvPr>
          <p:cNvCxnSpPr>
            <a:cxnSpLocks/>
          </p:cNvCxnSpPr>
          <p:nvPr/>
        </p:nvCxnSpPr>
        <p:spPr>
          <a:xfrm>
            <a:off x="2728612" y="3671261"/>
            <a:ext cx="0" cy="2833380"/>
          </a:xfrm>
          <a:prstGeom prst="line">
            <a:avLst/>
          </a:prstGeom>
          <a:ln w="127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495CBB1F-B6A2-4C87-9E88-EB4E4543440A}"/>
              </a:ext>
            </a:extLst>
          </p:cNvPr>
          <p:cNvSpPr/>
          <p:nvPr/>
        </p:nvSpPr>
        <p:spPr>
          <a:xfrm rot="5400000">
            <a:off x="6931731" y="3203680"/>
            <a:ext cx="3026191" cy="37988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90557D8-AABC-42E1-BB1F-EC505247B576}"/>
              </a:ext>
            </a:extLst>
          </p:cNvPr>
          <p:cNvSpPr/>
          <p:nvPr/>
        </p:nvSpPr>
        <p:spPr>
          <a:xfrm rot="5400000">
            <a:off x="7055121" y="3600564"/>
            <a:ext cx="2833380" cy="3024154"/>
          </a:xfrm>
          <a:prstGeom prst="rect">
            <a:avLst/>
          </a:prstGeom>
          <a:solidFill>
            <a:schemeClr val="bg1"/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967FCDB-3721-4196-8AAE-667EC55B6213}"/>
              </a:ext>
            </a:extLst>
          </p:cNvPr>
          <p:cNvSpPr/>
          <p:nvPr/>
        </p:nvSpPr>
        <p:spPr>
          <a:xfrm rot="5400000">
            <a:off x="8346757" y="3077612"/>
            <a:ext cx="196309" cy="1700666"/>
          </a:xfrm>
          <a:prstGeom prst="rect">
            <a:avLst/>
          </a:prstGeom>
          <a:solidFill>
            <a:schemeClr val="bg1"/>
          </a:solidFill>
          <a:ln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BA20E6D-2129-45BD-B66B-8A287067741B}"/>
              </a:ext>
            </a:extLst>
          </p:cNvPr>
          <p:cNvSpPr/>
          <p:nvPr/>
        </p:nvSpPr>
        <p:spPr>
          <a:xfrm rot="5400000">
            <a:off x="7550868" y="4175760"/>
            <a:ext cx="2272944" cy="2185524"/>
          </a:xfrm>
          <a:prstGeom prst="rect">
            <a:avLst/>
          </a:prstGeom>
          <a:solidFill>
            <a:schemeClr val="bg1"/>
          </a:solidFill>
          <a:ln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EB46AB32-7B46-4CAA-8C5E-B3A0C81704F5}"/>
              </a:ext>
            </a:extLst>
          </p:cNvPr>
          <p:cNvCxnSpPr>
            <a:cxnSpLocks/>
          </p:cNvCxnSpPr>
          <p:nvPr/>
        </p:nvCxnSpPr>
        <p:spPr>
          <a:xfrm>
            <a:off x="7481144" y="3695952"/>
            <a:ext cx="0" cy="2833380"/>
          </a:xfrm>
          <a:prstGeom prst="line">
            <a:avLst/>
          </a:prstGeom>
          <a:ln w="127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58ACD82C-2B4B-4571-9BD7-C2769C792D64}"/>
              </a:ext>
            </a:extLst>
          </p:cNvPr>
          <p:cNvCxnSpPr>
            <a:cxnSpLocks/>
          </p:cNvCxnSpPr>
          <p:nvPr/>
        </p:nvCxnSpPr>
        <p:spPr>
          <a:xfrm flipH="1">
            <a:off x="1319917" y="771277"/>
            <a:ext cx="1208599" cy="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9A01D701-6B54-4FF4-8A81-DC603D17DFE6}"/>
              </a:ext>
            </a:extLst>
          </p:cNvPr>
          <p:cNvCxnSpPr>
            <a:cxnSpLocks/>
          </p:cNvCxnSpPr>
          <p:nvPr/>
        </p:nvCxnSpPr>
        <p:spPr>
          <a:xfrm flipV="1">
            <a:off x="1314336" y="771277"/>
            <a:ext cx="5581" cy="3058512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4E31E655-430E-41EC-AE57-CB4539D42B61}"/>
              </a:ext>
            </a:extLst>
          </p:cNvPr>
          <p:cNvCxnSpPr/>
          <p:nvPr/>
        </p:nvCxnSpPr>
        <p:spPr>
          <a:xfrm>
            <a:off x="1314336" y="3829789"/>
            <a:ext cx="892866" cy="0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4EA8C77A-EFEA-4EFE-9C6F-40A6B156F155}"/>
              </a:ext>
            </a:extLst>
          </p:cNvPr>
          <p:cNvCxnSpPr>
            <a:cxnSpLocks/>
          </p:cNvCxnSpPr>
          <p:nvPr/>
        </p:nvCxnSpPr>
        <p:spPr>
          <a:xfrm flipV="1">
            <a:off x="2455687" y="3108427"/>
            <a:ext cx="0" cy="326536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C91EF830-F892-4EC7-BD91-332378D0BB79}"/>
              </a:ext>
            </a:extLst>
          </p:cNvPr>
          <p:cNvCxnSpPr>
            <a:cxnSpLocks/>
          </p:cNvCxnSpPr>
          <p:nvPr/>
        </p:nvCxnSpPr>
        <p:spPr>
          <a:xfrm flipH="1">
            <a:off x="2455687" y="3434964"/>
            <a:ext cx="4756146" cy="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5A01267C-0FB0-42A6-8C37-A9B9396DF877}"/>
              </a:ext>
            </a:extLst>
          </p:cNvPr>
          <p:cNvCxnSpPr>
            <a:cxnSpLocks/>
          </p:cNvCxnSpPr>
          <p:nvPr/>
        </p:nvCxnSpPr>
        <p:spPr>
          <a:xfrm>
            <a:off x="7211833" y="3434964"/>
            <a:ext cx="0" cy="260987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36268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2B54C97-40EA-430B-A905-E63BFCC03E2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65" r="67387" b="23329"/>
          <a:stretch/>
        </p:blipFill>
        <p:spPr>
          <a:xfrm>
            <a:off x="851615" y="812800"/>
            <a:ext cx="2069386" cy="2095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A59533B-4B32-4B38-860A-8513F527367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37" t="13004" r="33350" b="23891"/>
          <a:stretch/>
        </p:blipFill>
        <p:spPr>
          <a:xfrm>
            <a:off x="4556977" y="812800"/>
            <a:ext cx="2069386" cy="2095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CFD00AD-B742-4CBE-95C9-B3C51FD2CB8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663" t="12622" r="-2276" b="24273"/>
          <a:stretch/>
        </p:blipFill>
        <p:spPr>
          <a:xfrm>
            <a:off x="8262339" y="812800"/>
            <a:ext cx="2069386" cy="20955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9F07411-6404-4C64-912D-A21E5679CB8C}"/>
              </a:ext>
            </a:extLst>
          </p:cNvPr>
          <p:cNvSpPr txBox="1"/>
          <p:nvPr/>
        </p:nvSpPr>
        <p:spPr>
          <a:xfrm>
            <a:off x="1296280" y="2993362"/>
            <a:ext cx="2219918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r>
              <a:rPr lang="en-US" sz="2800" dirty="0">
                <a:solidFill>
                  <a:srgbClr val="2F6CFD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Typography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52A7A29-EDC0-47CF-9171-3CFC41656D7F}"/>
              </a:ext>
            </a:extLst>
          </p:cNvPr>
          <p:cNvSpPr txBox="1"/>
          <p:nvPr/>
        </p:nvSpPr>
        <p:spPr>
          <a:xfrm>
            <a:off x="1296280" y="3709550"/>
            <a:ext cx="2399027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r>
              <a:rPr lang="en-US" sz="2800" dirty="0">
                <a:solidFill>
                  <a:srgbClr val="2F6CFD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Photo Editing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AE36360-BEA4-4850-A67B-1331A4772CAE}"/>
              </a:ext>
            </a:extLst>
          </p:cNvPr>
          <p:cNvSpPr/>
          <p:nvPr/>
        </p:nvSpPr>
        <p:spPr>
          <a:xfrm>
            <a:off x="1190964" y="3221433"/>
            <a:ext cx="105316" cy="105316"/>
          </a:xfrm>
          <a:prstGeom prst="rect">
            <a:avLst/>
          </a:prstGeom>
          <a:noFill/>
          <a:ln w="28575">
            <a:solidFill>
              <a:srgbClr val="2F6C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E6E1748-DED3-40B6-962B-E017D9431026}"/>
              </a:ext>
            </a:extLst>
          </p:cNvPr>
          <p:cNvSpPr/>
          <p:nvPr/>
        </p:nvSpPr>
        <p:spPr>
          <a:xfrm>
            <a:off x="1190964" y="3914233"/>
            <a:ext cx="105316" cy="105316"/>
          </a:xfrm>
          <a:prstGeom prst="rect">
            <a:avLst/>
          </a:prstGeom>
          <a:noFill/>
          <a:ln w="28575">
            <a:solidFill>
              <a:srgbClr val="2F6C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4845116-BB93-4CA1-8732-BD3DC288E974}"/>
              </a:ext>
            </a:extLst>
          </p:cNvPr>
          <p:cNvSpPr txBox="1"/>
          <p:nvPr/>
        </p:nvSpPr>
        <p:spPr>
          <a:xfrm>
            <a:off x="5152174" y="2993362"/>
            <a:ext cx="2219918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r>
              <a:rPr lang="en-US" sz="2800" dirty="0">
                <a:solidFill>
                  <a:srgbClr val="F37002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Vectoring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DEFAED3-5D17-4120-8B3F-49DE84CFCBFC}"/>
              </a:ext>
            </a:extLst>
          </p:cNvPr>
          <p:cNvSpPr txBox="1"/>
          <p:nvPr/>
        </p:nvSpPr>
        <p:spPr>
          <a:xfrm>
            <a:off x="5152174" y="3709550"/>
            <a:ext cx="2399027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r>
              <a:rPr lang="en-US" sz="2800" dirty="0">
                <a:solidFill>
                  <a:srgbClr val="F37002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Graphics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CB5ED7B-D873-42EB-AE53-A6F04A02B8FA}"/>
              </a:ext>
            </a:extLst>
          </p:cNvPr>
          <p:cNvSpPr/>
          <p:nvPr/>
        </p:nvSpPr>
        <p:spPr>
          <a:xfrm>
            <a:off x="5046858" y="3221433"/>
            <a:ext cx="105316" cy="105316"/>
          </a:xfrm>
          <a:prstGeom prst="rect">
            <a:avLst/>
          </a:prstGeom>
          <a:noFill/>
          <a:ln w="28575">
            <a:solidFill>
              <a:srgbClr val="F370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983D7F2-E924-42B7-AD0F-C7FFDCE74C1F}"/>
              </a:ext>
            </a:extLst>
          </p:cNvPr>
          <p:cNvSpPr/>
          <p:nvPr/>
        </p:nvSpPr>
        <p:spPr>
          <a:xfrm>
            <a:off x="5046858" y="3914233"/>
            <a:ext cx="105316" cy="105316"/>
          </a:xfrm>
          <a:prstGeom prst="rect">
            <a:avLst/>
          </a:prstGeom>
          <a:noFill/>
          <a:ln w="28575">
            <a:solidFill>
              <a:srgbClr val="F370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E0F5A93-BD14-4A2F-819A-46F90C4DF25F}"/>
              </a:ext>
            </a:extLst>
          </p:cNvPr>
          <p:cNvSpPr txBox="1"/>
          <p:nvPr/>
        </p:nvSpPr>
        <p:spPr>
          <a:xfrm>
            <a:off x="8828959" y="2993362"/>
            <a:ext cx="2219918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r>
              <a:rPr lang="en-US" sz="2800" dirty="0">
                <a:solidFill>
                  <a:srgbClr val="C800A4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Planning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300D409-A689-461F-80E8-9E70B25369DF}"/>
              </a:ext>
            </a:extLst>
          </p:cNvPr>
          <p:cNvSpPr txBox="1"/>
          <p:nvPr/>
        </p:nvSpPr>
        <p:spPr>
          <a:xfrm>
            <a:off x="8828959" y="3709550"/>
            <a:ext cx="2399027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r>
              <a:rPr lang="en-US" sz="2800" dirty="0">
                <a:solidFill>
                  <a:srgbClr val="C800A4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Design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7513D72-091B-42A0-BE5F-CA9AD04177A8}"/>
              </a:ext>
            </a:extLst>
          </p:cNvPr>
          <p:cNvSpPr/>
          <p:nvPr/>
        </p:nvSpPr>
        <p:spPr>
          <a:xfrm>
            <a:off x="8723643" y="3221433"/>
            <a:ext cx="105316" cy="105316"/>
          </a:xfrm>
          <a:prstGeom prst="rect">
            <a:avLst/>
          </a:prstGeom>
          <a:noFill/>
          <a:ln w="28575">
            <a:solidFill>
              <a:srgbClr val="C800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8147111-0738-40C7-B68F-59C1A9DEEDBF}"/>
              </a:ext>
            </a:extLst>
          </p:cNvPr>
          <p:cNvSpPr/>
          <p:nvPr/>
        </p:nvSpPr>
        <p:spPr>
          <a:xfrm>
            <a:off x="8723643" y="3914233"/>
            <a:ext cx="105316" cy="105316"/>
          </a:xfrm>
          <a:prstGeom prst="rect">
            <a:avLst/>
          </a:prstGeom>
          <a:noFill/>
          <a:ln w="28575">
            <a:solidFill>
              <a:srgbClr val="C800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66F38A8-5DEA-4B65-B49D-4DC3E814567A}"/>
              </a:ext>
            </a:extLst>
          </p:cNvPr>
          <p:cNvSpPr txBox="1"/>
          <p:nvPr/>
        </p:nvSpPr>
        <p:spPr>
          <a:xfrm>
            <a:off x="8828959" y="4417200"/>
            <a:ext cx="2399027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r>
              <a:rPr lang="en-US" sz="2800" dirty="0">
                <a:solidFill>
                  <a:srgbClr val="C800A4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Layout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5905DE7-5123-4FBE-89D5-4ED2BC01DC97}"/>
              </a:ext>
            </a:extLst>
          </p:cNvPr>
          <p:cNvSpPr/>
          <p:nvPr/>
        </p:nvSpPr>
        <p:spPr>
          <a:xfrm>
            <a:off x="8723643" y="4621883"/>
            <a:ext cx="105316" cy="105316"/>
          </a:xfrm>
          <a:prstGeom prst="rect">
            <a:avLst/>
          </a:prstGeom>
          <a:noFill/>
          <a:ln w="28575">
            <a:solidFill>
              <a:srgbClr val="C800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1716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92" name="Picture 8" descr="Image result for photoshop illustrator indesign">
            <a:extLst>
              <a:ext uri="{FF2B5EF4-FFF2-40B4-BE49-F238E27FC236}">
                <a16:creationId xmlns:a16="http://schemas.microsoft.com/office/drawing/2014/main" id="{3627A9F7-3457-4EE7-AE68-505E60C5D8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347748"/>
            <a:ext cx="12206586" cy="6184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24738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DE6DEF1-C301-4F63-B4EA-3945FB190720}"/>
              </a:ext>
            </a:extLst>
          </p:cNvPr>
          <p:cNvSpPr txBox="1"/>
          <p:nvPr/>
        </p:nvSpPr>
        <p:spPr>
          <a:xfrm>
            <a:off x="1150070" y="1291474"/>
            <a:ext cx="458352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r>
              <a:rPr lang="en-US" sz="2800" dirty="0">
                <a:solidFill>
                  <a:schemeClr val="bg2">
                    <a:lumMod val="7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Self Introduction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421696-563B-4B1B-BC97-D2668145B130}"/>
              </a:ext>
            </a:extLst>
          </p:cNvPr>
          <p:cNvSpPr txBox="1"/>
          <p:nvPr/>
        </p:nvSpPr>
        <p:spPr>
          <a:xfrm>
            <a:off x="1150070" y="2078645"/>
            <a:ext cx="458352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r>
              <a:rPr lang="en-US" sz="2800" dirty="0">
                <a:ln>
                  <a:solidFill>
                    <a:schemeClr val="bg2">
                      <a:lumMod val="50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Definition of Design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689104-D5A1-447E-81FC-D13B72833080}"/>
              </a:ext>
            </a:extLst>
          </p:cNvPr>
          <p:cNvSpPr txBox="1"/>
          <p:nvPr/>
        </p:nvSpPr>
        <p:spPr>
          <a:xfrm>
            <a:off x="1150070" y="2865816"/>
            <a:ext cx="458352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r>
              <a:rPr lang="en-US" sz="2800" dirty="0">
                <a:solidFill>
                  <a:schemeClr val="bg2">
                    <a:lumMod val="7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Why We Should Design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72E7F5-FB92-437D-8A59-8E67FD98D865}"/>
              </a:ext>
            </a:extLst>
          </p:cNvPr>
          <p:cNvSpPr txBox="1"/>
          <p:nvPr/>
        </p:nvSpPr>
        <p:spPr>
          <a:xfrm>
            <a:off x="1150070" y="3652987"/>
            <a:ext cx="458352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r>
              <a:rPr lang="en-US" sz="2800" dirty="0">
                <a:solidFill>
                  <a:schemeClr val="bg2">
                    <a:lumMod val="7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Some Examples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3572FA-5560-4D67-B4D8-3285B72D9B04}"/>
              </a:ext>
            </a:extLst>
          </p:cNvPr>
          <p:cNvSpPr txBox="1"/>
          <p:nvPr/>
        </p:nvSpPr>
        <p:spPr>
          <a:xfrm>
            <a:off x="1150070" y="4440158"/>
            <a:ext cx="458352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r>
              <a:rPr lang="en-US" sz="2800" dirty="0">
                <a:solidFill>
                  <a:schemeClr val="bg2">
                    <a:lumMod val="7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What Makes Good Design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FCA379-2CD6-4CD1-8945-171211EE11A2}"/>
              </a:ext>
            </a:extLst>
          </p:cNvPr>
          <p:cNvSpPr txBox="1"/>
          <p:nvPr/>
        </p:nvSpPr>
        <p:spPr>
          <a:xfrm>
            <a:off x="1150070" y="5227329"/>
            <a:ext cx="458352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r>
              <a:rPr lang="en-US" sz="2800" dirty="0">
                <a:solidFill>
                  <a:schemeClr val="bg2">
                    <a:lumMod val="7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How To Start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12FF2F6-5564-4A32-8D34-A234C04051BA}"/>
              </a:ext>
            </a:extLst>
          </p:cNvPr>
          <p:cNvSpPr/>
          <p:nvPr/>
        </p:nvSpPr>
        <p:spPr>
          <a:xfrm>
            <a:off x="895546" y="1421928"/>
            <a:ext cx="169680" cy="4215301"/>
          </a:xfrm>
          <a:prstGeom prst="rect">
            <a:avLst/>
          </a:prstGeom>
          <a:solidFill>
            <a:srgbClr val="CFCF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86FA5CD-9F4A-4DCD-B8AD-C86DD9863C7E}"/>
              </a:ext>
            </a:extLst>
          </p:cNvPr>
          <p:cNvCxnSpPr>
            <a:cxnSpLocks/>
          </p:cNvCxnSpPr>
          <p:nvPr/>
        </p:nvCxnSpPr>
        <p:spPr>
          <a:xfrm>
            <a:off x="1244338" y="2597122"/>
            <a:ext cx="3629320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26890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EA3D9DC-0B5E-4DA9-9684-1ECE69B39669}"/>
              </a:ext>
            </a:extLst>
          </p:cNvPr>
          <p:cNvSpPr txBox="1"/>
          <p:nvPr/>
        </p:nvSpPr>
        <p:spPr>
          <a:xfrm>
            <a:off x="1956062" y="2408655"/>
            <a:ext cx="2158737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en-US" sz="2800" b="1" dirty="0">
                <a:ln>
                  <a:solidFill>
                    <a:schemeClr val="bg2">
                      <a:lumMod val="5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Design</a:t>
            </a:r>
            <a:r>
              <a:rPr lang="en-US" sz="2800" dirty="0">
                <a:ln>
                  <a:solidFill>
                    <a:schemeClr val="bg2">
                      <a:lumMod val="5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b="1" dirty="0">
                <a:ln>
                  <a:solidFill>
                    <a:schemeClr val="bg2">
                      <a:lumMod val="5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(n.)</a:t>
            </a:r>
            <a:endParaRPr lang="en-US" sz="2800" dirty="0">
              <a:ln>
                <a:solidFill>
                  <a:schemeClr val="bg2">
                    <a:lumMod val="5000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DAB530-6799-41D3-A98E-628EF9787BAD}"/>
              </a:ext>
            </a:extLst>
          </p:cNvPr>
          <p:cNvSpPr txBox="1"/>
          <p:nvPr/>
        </p:nvSpPr>
        <p:spPr>
          <a:xfrm>
            <a:off x="3007151" y="2870571"/>
            <a:ext cx="568436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dirty="0">
                <a:ln w="3175">
                  <a:noFill/>
                </a:ln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ea typeface="Segoe UI Black" panose="020B0A02040204020203" pitchFamily="34" charset="0"/>
                <a:cs typeface="Times New Roman" panose="02020603050405020304" pitchFamily="18" charset="0"/>
              </a:rPr>
              <a:t>a plan or drawing produced to show the look and function or workings of a building, garment, or other object before it is built or made.</a:t>
            </a:r>
            <a:endParaRPr lang="en-US" sz="2800" dirty="0">
              <a:ln w="3175">
                <a:noFill/>
              </a:ln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85040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EA3D9DC-0B5E-4DA9-9684-1ECE69B39669}"/>
              </a:ext>
            </a:extLst>
          </p:cNvPr>
          <p:cNvSpPr txBox="1"/>
          <p:nvPr/>
        </p:nvSpPr>
        <p:spPr>
          <a:xfrm>
            <a:off x="1529499" y="2408655"/>
            <a:ext cx="2955303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en-US" sz="2800" b="1" u="sng" dirty="0">
                <a:ln>
                  <a:solidFill>
                    <a:schemeClr val="bg2">
                      <a:lumMod val="5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Web</a:t>
            </a:r>
            <a:r>
              <a:rPr lang="en-US" sz="2800" b="1" dirty="0">
                <a:ln>
                  <a:solidFill>
                    <a:schemeClr val="bg2">
                      <a:lumMod val="5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Design</a:t>
            </a:r>
            <a:r>
              <a:rPr lang="en-US" sz="2800" dirty="0">
                <a:ln>
                  <a:solidFill>
                    <a:schemeClr val="bg2">
                      <a:lumMod val="5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b="1" dirty="0">
                <a:ln>
                  <a:solidFill>
                    <a:schemeClr val="bg2">
                      <a:lumMod val="5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(n.)</a:t>
            </a:r>
            <a:endParaRPr lang="en-US" sz="2800" dirty="0">
              <a:ln>
                <a:solidFill>
                  <a:schemeClr val="bg2">
                    <a:lumMod val="5000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7F501A-053B-403E-9199-44A7571B1ADD}"/>
              </a:ext>
            </a:extLst>
          </p:cNvPr>
          <p:cNvSpPr txBox="1"/>
          <p:nvPr/>
        </p:nvSpPr>
        <p:spPr>
          <a:xfrm>
            <a:off x="3007150" y="2870571"/>
            <a:ext cx="568436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dirty="0">
                <a:solidFill>
                  <a:schemeClr val="bg2">
                    <a:lumMod val="90000"/>
                  </a:schemeClr>
                </a:solidFill>
                <a:latin typeface="Times New Roman" panose="02020603050405020304" pitchFamily="18" charset="0"/>
                <a:ea typeface="Segoe UI Black" panose="020B0A02040204020203" pitchFamily="34" charset="0"/>
                <a:cs typeface="Times New Roman" panose="02020603050405020304" pitchFamily="18" charset="0"/>
              </a:rPr>
              <a:t>a plan or drawing produced to show the </a:t>
            </a:r>
            <a:r>
              <a:rPr lang="en-US" sz="28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ea typeface="Segoe UI Black" panose="020B0A02040204020203" pitchFamily="34" charset="0"/>
                <a:cs typeface="Times New Roman" panose="02020603050405020304" pitchFamily="18" charset="0"/>
              </a:rPr>
              <a:t>look</a:t>
            </a:r>
            <a:r>
              <a:rPr lang="en-US" sz="2800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ea typeface="Segoe UI Black" panose="020B0A02040204020203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>
                <a:solidFill>
                  <a:schemeClr val="bg2">
                    <a:lumMod val="90000"/>
                  </a:schemeClr>
                </a:solidFill>
                <a:latin typeface="Times New Roman" panose="02020603050405020304" pitchFamily="18" charset="0"/>
                <a:ea typeface="Segoe UI Black" panose="020B0A02040204020203" pitchFamily="34" charset="0"/>
                <a:cs typeface="Times New Roman" panose="02020603050405020304" pitchFamily="18" charset="0"/>
              </a:rPr>
              <a:t>and</a:t>
            </a:r>
            <a:r>
              <a:rPr lang="en-US" sz="2800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ea typeface="Segoe UI Black" panose="020B0A02040204020203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ea typeface="Segoe UI Black" panose="020B0A02040204020203" pitchFamily="34" charset="0"/>
                <a:cs typeface="Times New Roman" panose="02020603050405020304" pitchFamily="18" charset="0"/>
              </a:rPr>
              <a:t>function </a:t>
            </a:r>
            <a:r>
              <a:rPr lang="en-US" sz="2800" dirty="0">
                <a:solidFill>
                  <a:schemeClr val="bg2">
                    <a:lumMod val="90000"/>
                  </a:schemeClr>
                </a:solidFill>
                <a:latin typeface="Times New Roman" panose="02020603050405020304" pitchFamily="18" charset="0"/>
                <a:ea typeface="Segoe UI Black" panose="020B0A02040204020203" pitchFamily="34" charset="0"/>
                <a:cs typeface="Times New Roman" panose="02020603050405020304" pitchFamily="18" charset="0"/>
              </a:rPr>
              <a:t>or workings of a </a:t>
            </a:r>
            <a:r>
              <a:rPr lang="en-US" sz="2800" u="sng" dirty="0">
                <a:solidFill>
                  <a:schemeClr val="bg2">
                    <a:lumMod val="90000"/>
                  </a:schemeClr>
                </a:solidFill>
                <a:latin typeface="Times New Roman" panose="02020603050405020304" pitchFamily="18" charset="0"/>
                <a:ea typeface="Segoe UI Black" panose="020B0A02040204020203" pitchFamily="34" charset="0"/>
                <a:cs typeface="Times New Roman" panose="02020603050405020304" pitchFamily="18" charset="0"/>
              </a:rPr>
              <a:t>website</a:t>
            </a:r>
            <a:r>
              <a:rPr lang="en-US" sz="2800" dirty="0">
                <a:solidFill>
                  <a:schemeClr val="bg2">
                    <a:lumMod val="90000"/>
                  </a:schemeClr>
                </a:solidFill>
                <a:latin typeface="Times New Roman" panose="02020603050405020304" pitchFamily="18" charset="0"/>
                <a:ea typeface="Segoe UI Black" panose="020B0A02040204020203" pitchFamily="34" charset="0"/>
                <a:cs typeface="Times New Roman" panose="02020603050405020304" pitchFamily="18" charset="0"/>
              </a:rPr>
              <a:t> before it is built or made.</a:t>
            </a:r>
            <a:endParaRPr lang="en-US" sz="2800" dirty="0">
              <a:solidFill>
                <a:schemeClr val="bg2">
                  <a:lumMod val="9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DAB530-6799-41D3-A98E-628EF9787BAD}"/>
              </a:ext>
            </a:extLst>
          </p:cNvPr>
          <p:cNvSpPr txBox="1"/>
          <p:nvPr/>
        </p:nvSpPr>
        <p:spPr>
          <a:xfrm>
            <a:off x="3007151" y="2869130"/>
            <a:ext cx="5684363" cy="8599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ea typeface="Segoe UI Black" panose="020B0A02040204020203" pitchFamily="34" charset="0"/>
                <a:cs typeface="Times New Roman" panose="02020603050405020304" pitchFamily="18" charset="0"/>
              </a:rPr>
              <a:t>a plan or drawing produced to show the look and function or workings of a </a:t>
            </a:r>
            <a:r>
              <a:rPr lang="en-US" sz="2800" u="sng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ea typeface="Segoe UI Black" panose="020B0A02040204020203" pitchFamily="34" charset="0"/>
                <a:cs typeface="Times New Roman" panose="02020603050405020304" pitchFamily="18" charset="0"/>
              </a:rPr>
              <a:t>website</a:t>
            </a:r>
            <a:r>
              <a:rPr lang="en-US" sz="28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ea typeface="Segoe UI Black" panose="020B0A02040204020203" pitchFamily="34" charset="0"/>
                <a:cs typeface="Times New Roman" panose="02020603050405020304" pitchFamily="18" charset="0"/>
              </a:rPr>
              <a:t> before it is built or made.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2383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pirate map png">
            <a:extLst>
              <a:ext uri="{FF2B5EF4-FFF2-40B4-BE49-F238E27FC236}">
                <a16:creationId xmlns:a16="http://schemas.microsoft.com/office/drawing/2014/main" id="{0D097717-93A5-424A-893E-3845EADB2F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3150" y="657224"/>
            <a:ext cx="7149597" cy="53816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00215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DE6DEF1-C301-4F63-B4EA-3945FB190720}"/>
              </a:ext>
            </a:extLst>
          </p:cNvPr>
          <p:cNvSpPr txBox="1"/>
          <p:nvPr/>
        </p:nvSpPr>
        <p:spPr>
          <a:xfrm>
            <a:off x="1150070" y="1291474"/>
            <a:ext cx="458352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r>
              <a:rPr lang="en-US" sz="2800" dirty="0">
                <a:solidFill>
                  <a:schemeClr val="bg2">
                    <a:lumMod val="7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Self Introduction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421696-563B-4B1B-BC97-D2668145B130}"/>
              </a:ext>
            </a:extLst>
          </p:cNvPr>
          <p:cNvSpPr txBox="1"/>
          <p:nvPr/>
        </p:nvSpPr>
        <p:spPr>
          <a:xfrm>
            <a:off x="1150070" y="2078645"/>
            <a:ext cx="458352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r>
              <a:rPr lang="en-US" sz="2800" dirty="0">
                <a:solidFill>
                  <a:schemeClr val="bg2">
                    <a:lumMod val="7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Definition of Design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689104-D5A1-447E-81FC-D13B72833080}"/>
              </a:ext>
            </a:extLst>
          </p:cNvPr>
          <p:cNvSpPr txBox="1"/>
          <p:nvPr/>
        </p:nvSpPr>
        <p:spPr>
          <a:xfrm>
            <a:off x="1150070" y="2865816"/>
            <a:ext cx="458352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r>
              <a:rPr lang="en-US" sz="2800" dirty="0">
                <a:ln>
                  <a:solidFill>
                    <a:schemeClr val="bg2">
                      <a:lumMod val="50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Why We Should Design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72E7F5-FB92-437D-8A59-8E67FD98D865}"/>
              </a:ext>
            </a:extLst>
          </p:cNvPr>
          <p:cNvSpPr txBox="1"/>
          <p:nvPr/>
        </p:nvSpPr>
        <p:spPr>
          <a:xfrm>
            <a:off x="1150070" y="3652987"/>
            <a:ext cx="458352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r>
              <a:rPr lang="en-US" sz="2800" dirty="0">
                <a:solidFill>
                  <a:schemeClr val="bg2">
                    <a:lumMod val="7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Some Examples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3572FA-5560-4D67-B4D8-3285B72D9B04}"/>
              </a:ext>
            </a:extLst>
          </p:cNvPr>
          <p:cNvSpPr txBox="1"/>
          <p:nvPr/>
        </p:nvSpPr>
        <p:spPr>
          <a:xfrm>
            <a:off x="1150070" y="4440158"/>
            <a:ext cx="458352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r>
              <a:rPr lang="en-US" sz="2800" dirty="0">
                <a:solidFill>
                  <a:schemeClr val="bg2">
                    <a:lumMod val="7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What Makes Good Design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FCA379-2CD6-4CD1-8945-171211EE11A2}"/>
              </a:ext>
            </a:extLst>
          </p:cNvPr>
          <p:cNvSpPr txBox="1"/>
          <p:nvPr/>
        </p:nvSpPr>
        <p:spPr>
          <a:xfrm>
            <a:off x="1150070" y="5227329"/>
            <a:ext cx="458352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r>
              <a:rPr lang="en-US" sz="2800" dirty="0">
                <a:solidFill>
                  <a:schemeClr val="bg2">
                    <a:lumMod val="7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How To Start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12FF2F6-5564-4A32-8D34-A234C04051BA}"/>
              </a:ext>
            </a:extLst>
          </p:cNvPr>
          <p:cNvSpPr/>
          <p:nvPr/>
        </p:nvSpPr>
        <p:spPr>
          <a:xfrm>
            <a:off x="895546" y="1421928"/>
            <a:ext cx="169680" cy="4215301"/>
          </a:xfrm>
          <a:prstGeom prst="rect">
            <a:avLst/>
          </a:prstGeom>
          <a:solidFill>
            <a:srgbClr val="CFCF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86FA5CD-9F4A-4DCD-B8AD-C86DD9863C7E}"/>
              </a:ext>
            </a:extLst>
          </p:cNvPr>
          <p:cNvCxnSpPr>
            <a:cxnSpLocks/>
          </p:cNvCxnSpPr>
          <p:nvPr/>
        </p:nvCxnSpPr>
        <p:spPr>
          <a:xfrm>
            <a:off x="1244338" y="3388975"/>
            <a:ext cx="4100660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15714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college kids">
            <a:extLst>
              <a:ext uri="{FF2B5EF4-FFF2-40B4-BE49-F238E27FC236}">
                <a16:creationId xmlns:a16="http://schemas.microsoft.com/office/drawing/2014/main" id="{30EC9B6C-5AFC-43CC-A959-FCA48F0081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0" y="0"/>
            <a:ext cx="10287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BC1B30E-AF37-4524-B400-F5FB4BBF09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877" y="3162505"/>
            <a:ext cx="1024112" cy="7592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4901105-5729-4191-AB07-64851E0B94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5187" y="3360495"/>
            <a:ext cx="1206970" cy="6170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075E7DD-08BC-4B98-A27D-C997D021B0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57526">
            <a:off x="3703882" y="4606879"/>
            <a:ext cx="891999" cy="66130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BBCF8B8-0AA3-4CA0-88E0-B2554246E9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56323">
            <a:off x="2779981" y="3260451"/>
            <a:ext cx="422250" cy="66130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9917C6C-5C77-4607-9F6F-B9A8653E3C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76119">
            <a:off x="9406739" y="3979770"/>
            <a:ext cx="564355" cy="7592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D598901-0991-440F-9779-C24201691A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3025" y="4221886"/>
            <a:ext cx="1024112" cy="759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3993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385</TotalTime>
  <Words>408</Words>
  <Application>Microsoft Office PowerPoint</Application>
  <PresentationFormat>Widescreen</PresentationFormat>
  <Paragraphs>105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2" baseType="lpstr">
      <vt:lpstr>Arial</vt:lpstr>
      <vt:lpstr>Calibri</vt:lpstr>
      <vt:lpstr>Calibri Light</vt:lpstr>
      <vt:lpstr>Segoe UI</vt:lpstr>
      <vt:lpstr>Segoe UI Black</vt:lpstr>
      <vt:lpstr>Segoe UI Semibold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odadfar</dc:creator>
  <cp:lastModifiedBy>odadfar</cp:lastModifiedBy>
  <cp:revision>61</cp:revision>
  <dcterms:created xsi:type="dcterms:W3CDTF">2017-10-11T23:09:17Z</dcterms:created>
  <dcterms:modified xsi:type="dcterms:W3CDTF">2017-10-26T21:36:11Z</dcterms:modified>
</cp:coreProperties>
</file>